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ca5b42986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1cd7ec6bb41b2"/>
  </p:sldMasterIdLst>
  <p:sldIdLst>
    <p:sldId xmlns:r="http://schemas.openxmlformats.org/officeDocument/2006/relationships" id="256" r:id="R4a737db1151140d3"/>
    <p:sldId xmlns:r="http://schemas.openxmlformats.org/officeDocument/2006/relationships" id="257" r:id="Rca07a46353594e9b"/>
    <p:sldId xmlns:r="http://schemas.openxmlformats.org/officeDocument/2006/relationships" id="258" r:id="Rd703df38420e4c78"/>
    <p:sldId xmlns:r="http://schemas.openxmlformats.org/officeDocument/2006/relationships" id="259" r:id="R0145ad80506d4cc8"/>
    <p:sldId xmlns:r="http://schemas.openxmlformats.org/officeDocument/2006/relationships" id="260" r:id="R934893b736f24d08"/>
    <p:sldId xmlns:r="http://schemas.openxmlformats.org/officeDocument/2006/relationships" id="261" r:id="Rd2dc6570b1194a43"/>
    <p:sldId xmlns:r="http://schemas.openxmlformats.org/officeDocument/2006/relationships" id="262" r:id="Rd625c55fe9fe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1cd7ec6bb41b2" /><Relationship Type="http://schemas.openxmlformats.org/officeDocument/2006/relationships/slide" Target="/ppt/slides/slide1.xml" Id="R4a737db1151140d3" /><Relationship Type="http://schemas.openxmlformats.org/officeDocument/2006/relationships/slide" Target="/ppt/slides/slide2.xml" Id="Rca07a46353594e9b" /><Relationship Type="http://schemas.openxmlformats.org/officeDocument/2006/relationships/slide" Target="/ppt/slides/slide3.xml" Id="Rd703df38420e4c78" /><Relationship Type="http://schemas.openxmlformats.org/officeDocument/2006/relationships/slide" Target="/ppt/slides/slide4.xml" Id="R0145ad80506d4cc8" /><Relationship Type="http://schemas.openxmlformats.org/officeDocument/2006/relationships/slide" Target="/ppt/slides/slide5.xml" Id="R934893b736f24d08" /><Relationship Type="http://schemas.openxmlformats.org/officeDocument/2006/relationships/slide" Target="/ppt/slides/slide6.xml" Id="Rd2dc6570b1194a43" /><Relationship Type="http://schemas.openxmlformats.org/officeDocument/2006/relationships/slide" Target="/ppt/slides/slide7.xml" Id="Rd625c55fe9fe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9f2e69f79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44517318a4a73" /><Relationship Type="http://schemas.openxmlformats.org/officeDocument/2006/relationships/theme" Target="/ppt/slideMasters/theme/theme1.xml" Id="R22815901d913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44517318a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7652258d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b6c251fc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7490e418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c5214bd5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1e1d50a6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7630f65ba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8faa6fa6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