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12527d668447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dcf312fc3c4d6c"/>
  </p:sldMasterIdLst>
  <p:sldIdLst>
    <p:sldId xmlns:r="http://schemas.openxmlformats.org/officeDocument/2006/relationships" id="256" r:id="R09d1d07410cb4a52"/>
    <p:sldId xmlns:r="http://schemas.openxmlformats.org/officeDocument/2006/relationships" id="257" r:id="Rcac9eb28d0e04d53"/>
    <p:sldId xmlns:r="http://schemas.openxmlformats.org/officeDocument/2006/relationships" id="258" r:id="R0a69b56a24ed450e"/>
    <p:sldId xmlns:r="http://schemas.openxmlformats.org/officeDocument/2006/relationships" id="259" r:id="R98300cdb62424ac6"/>
    <p:sldId xmlns:r="http://schemas.openxmlformats.org/officeDocument/2006/relationships" id="260" r:id="Rc79257eef4b64240"/>
    <p:sldId xmlns:r="http://schemas.openxmlformats.org/officeDocument/2006/relationships" id="261" r:id="R4bae7ae4a20445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dcf312fc3c4d6c" /><Relationship Type="http://schemas.openxmlformats.org/officeDocument/2006/relationships/slide" Target="/ppt/slides/slide1.xml" Id="R09d1d07410cb4a52" /><Relationship Type="http://schemas.openxmlformats.org/officeDocument/2006/relationships/slide" Target="/ppt/slides/slide2.xml" Id="Rcac9eb28d0e04d53" /><Relationship Type="http://schemas.openxmlformats.org/officeDocument/2006/relationships/slide" Target="/ppt/slides/slide3.xml" Id="R0a69b56a24ed450e" /><Relationship Type="http://schemas.openxmlformats.org/officeDocument/2006/relationships/slide" Target="/ppt/slides/slide4.xml" Id="R98300cdb62424ac6" /><Relationship Type="http://schemas.openxmlformats.org/officeDocument/2006/relationships/slide" Target="/ppt/slides/slide5.xml" Id="Rc79257eef4b64240" /><Relationship Type="http://schemas.openxmlformats.org/officeDocument/2006/relationships/slide" Target="/ppt/slides/slide6.xml" Id="R4bae7ae4a20445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a38a70c2fa40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50726ff81440b" /><Relationship Type="http://schemas.openxmlformats.org/officeDocument/2006/relationships/theme" Target="/ppt/slideMasters/theme/theme1.xml" Id="Red7887d5d97d4d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250726ff8144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db7e7b861d46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8352ef8c24a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f139d621e4b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98b9367b84a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f25762882c4b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205c01aba42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Madlastokken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henriette@dexcapital.no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915 548 741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AS</a:t>
            </a:r>
          </a:p>
        </p:txBody>
      </p:sp>
    </p:spTree>
  </p:cSld>
  <p:clrMapOvr>
    <a:masterClrMapping xmlns:a="http://schemas.openxmlformats.org/drawingml/2006/main"/>
  </p:clrMapOvr>
</p:sld>
</file>