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071847973e44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44b276e67439a"/>
  </p:sldMasterIdLst>
  <p:sldIdLst>
    <p:sldId xmlns:r="http://schemas.openxmlformats.org/officeDocument/2006/relationships" id="256" r:id="R63bca1ae03074167"/>
    <p:sldId xmlns:r="http://schemas.openxmlformats.org/officeDocument/2006/relationships" id="257" r:id="Rf7a8aeec6dbf4ee9"/>
    <p:sldId xmlns:r="http://schemas.openxmlformats.org/officeDocument/2006/relationships" id="258" r:id="Ra7feb52ee04d42f0"/>
    <p:sldId xmlns:r="http://schemas.openxmlformats.org/officeDocument/2006/relationships" id="259" r:id="R41b8a96a90df4840"/>
    <p:sldId xmlns:r="http://schemas.openxmlformats.org/officeDocument/2006/relationships" id="260" r:id="Rd2e2110b0ab340c4"/>
    <p:sldId xmlns:r="http://schemas.openxmlformats.org/officeDocument/2006/relationships" id="261" r:id="R2d0d0f7aa6b344cb"/>
    <p:sldId xmlns:r="http://schemas.openxmlformats.org/officeDocument/2006/relationships" id="262" r:id="R2dc614857cb942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44b276e67439a" /><Relationship Type="http://schemas.openxmlformats.org/officeDocument/2006/relationships/slide" Target="/ppt/slides/slide1.xml" Id="R63bca1ae03074167" /><Relationship Type="http://schemas.openxmlformats.org/officeDocument/2006/relationships/slide" Target="/ppt/slides/slide2.xml" Id="Rf7a8aeec6dbf4ee9" /><Relationship Type="http://schemas.openxmlformats.org/officeDocument/2006/relationships/slide" Target="/ppt/slides/slide3.xml" Id="Ra7feb52ee04d42f0" /><Relationship Type="http://schemas.openxmlformats.org/officeDocument/2006/relationships/slide" Target="/ppt/slides/slide4.xml" Id="R41b8a96a90df4840" /><Relationship Type="http://schemas.openxmlformats.org/officeDocument/2006/relationships/slide" Target="/ppt/slides/slide5.xml" Id="Rd2e2110b0ab340c4" /><Relationship Type="http://schemas.openxmlformats.org/officeDocument/2006/relationships/slide" Target="/ppt/slides/slide6.xml" Id="R2d0d0f7aa6b344cb" /><Relationship Type="http://schemas.openxmlformats.org/officeDocument/2006/relationships/slide" Target="/ppt/slides/slide7.xml" Id="R2dc614857cb942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8313e1d62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be963242146cc" /><Relationship Type="http://schemas.openxmlformats.org/officeDocument/2006/relationships/theme" Target="/ppt/slideMasters/theme/theme1.xml" Id="R737cb50f555b4f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be963242146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49d243469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d4dbdd75b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e9d39cc224a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49a7fb058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a7db9b33a48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c10c8d2cd4a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9bb28a72742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HOLDING AS ble etablert [år] og holder til i Akland.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972 068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79 055 513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80 854 408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915 543 286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