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7271f7c0f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8d06a170c4eda"/>
  </p:sldMasterIdLst>
  <p:sldIdLst>
    <p:sldId xmlns:r="http://schemas.openxmlformats.org/officeDocument/2006/relationships" id="256" r:id="R7c637b09028f4d22"/>
    <p:sldId xmlns:r="http://schemas.openxmlformats.org/officeDocument/2006/relationships" id="257" r:id="Re9a3aac4187541da"/>
    <p:sldId xmlns:r="http://schemas.openxmlformats.org/officeDocument/2006/relationships" id="258" r:id="Rd89bcb5f937a4ed3"/>
    <p:sldId xmlns:r="http://schemas.openxmlformats.org/officeDocument/2006/relationships" id="259" r:id="R61b74a962a854a41"/>
    <p:sldId xmlns:r="http://schemas.openxmlformats.org/officeDocument/2006/relationships" id="260" r:id="Rc7cb2ddd90f84afd"/>
    <p:sldId xmlns:r="http://schemas.openxmlformats.org/officeDocument/2006/relationships" id="261" r:id="R80089fe8321445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8d06a170c4eda" /><Relationship Type="http://schemas.openxmlformats.org/officeDocument/2006/relationships/slide" Target="/ppt/slides/slide1.xml" Id="R7c637b09028f4d22" /><Relationship Type="http://schemas.openxmlformats.org/officeDocument/2006/relationships/slide" Target="/ppt/slides/slide2.xml" Id="Re9a3aac4187541da" /><Relationship Type="http://schemas.openxmlformats.org/officeDocument/2006/relationships/slide" Target="/ppt/slides/slide3.xml" Id="Rd89bcb5f937a4ed3" /><Relationship Type="http://schemas.openxmlformats.org/officeDocument/2006/relationships/slide" Target="/ppt/slides/slide4.xml" Id="R61b74a962a854a41" /><Relationship Type="http://schemas.openxmlformats.org/officeDocument/2006/relationships/slide" Target="/ppt/slides/slide5.xml" Id="Rc7cb2ddd90f84afd" /><Relationship Type="http://schemas.openxmlformats.org/officeDocument/2006/relationships/slide" Target="/ppt/slides/slide6.xml" Id="R80089fe8321445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899533741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498285bb4468f" /><Relationship Type="http://schemas.openxmlformats.org/officeDocument/2006/relationships/theme" Target="/ppt/slideMasters/theme/theme1.xml" Id="R1e515ea6dfc045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498285bb4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1ffb039c9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37e430ff743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cc19464ac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029c3bb9744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215cbf712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4cd49c0534a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915 543 286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