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1380dc71a49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26726788f47dc"/>
  </p:sldMasterIdLst>
  <p:sldIdLst>
    <p:sldId xmlns:r="http://schemas.openxmlformats.org/officeDocument/2006/relationships" id="256" r:id="Ra89d560143d44e54"/>
    <p:sldId xmlns:r="http://schemas.openxmlformats.org/officeDocument/2006/relationships" id="257" r:id="Rfa2b8c8ec25b46f0"/>
    <p:sldId xmlns:r="http://schemas.openxmlformats.org/officeDocument/2006/relationships" id="258" r:id="R59699222711e4e72"/>
    <p:sldId xmlns:r="http://schemas.openxmlformats.org/officeDocument/2006/relationships" id="259" r:id="R22c36122028642e4"/>
    <p:sldId xmlns:r="http://schemas.openxmlformats.org/officeDocument/2006/relationships" id="260" r:id="R74efcdce93c64d8b"/>
    <p:sldId xmlns:r="http://schemas.openxmlformats.org/officeDocument/2006/relationships" id="261" r:id="Rb73b626225604ebd"/>
    <p:sldId xmlns:r="http://schemas.openxmlformats.org/officeDocument/2006/relationships" id="262" r:id="Rba14641316e3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26726788f47dc" /><Relationship Type="http://schemas.openxmlformats.org/officeDocument/2006/relationships/slide" Target="/ppt/slides/slide1.xml" Id="Ra89d560143d44e54" /><Relationship Type="http://schemas.openxmlformats.org/officeDocument/2006/relationships/slide" Target="/ppt/slides/slide2.xml" Id="Rfa2b8c8ec25b46f0" /><Relationship Type="http://schemas.openxmlformats.org/officeDocument/2006/relationships/slide" Target="/ppt/slides/slide3.xml" Id="R59699222711e4e72" /><Relationship Type="http://schemas.openxmlformats.org/officeDocument/2006/relationships/slide" Target="/ppt/slides/slide4.xml" Id="R22c36122028642e4" /><Relationship Type="http://schemas.openxmlformats.org/officeDocument/2006/relationships/slide" Target="/ppt/slides/slide5.xml" Id="R74efcdce93c64d8b" /><Relationship Type="http://schemas.openxmlformats.org/officeDocument/2006/relationships/slide" Target="/ppt/slides/slide6.xml" Id="Rb73b626225604ebd" /><Relationship Type="http://schemas.openxmlformats.org/officeDocument/2006/relationships/slide" Target="/ppt/slides/slide7.xml" Id="Rba14641316e3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714a5518641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a14d0de384b02" /><Relationship Type="http://schemas.openxmlformats.org/officeDocument/2006/relationships/theme" Target="/ppt/slideMasters/theme/theme1.xml" Id="R107c47cab21344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8a14d0de38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9b0c2a7f8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4408060df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a4829a04c44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07f59b273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a1de2d81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95fd7e834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a4680c758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