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a9be057e814b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130900ceb146b4"/>
  </p:sldMasterIdLst>
  <p:sldIdLst>
    <p:sldId xmlns:r="http://schemas.openxmlformats.org/officeDocument/2006/relationships" id="256" r:id="Rbdfe6041696745c2"/>
    <p:sldId xmlns:r="http://schemas.openxmlformats.org/officeDocument/2006/relationships" id="257" r:id="R6bc348a2c199476d"/>
    <p:sldId xmlns:r="http://schemas.openxmlformats.org/officeDocument/2006/relationships" id="258" r:id="Rae4cd2ec8804470b"/>
    <p:sldId xmlns:r="http://schemas.openxmlformats.org/officeDocument/2006/relationships" id="259" r:id="R17152e4e605247fb"/>
    <p:sldId xmlns:r="http://schemas.openxmlformats.org/officeDocument/2006/relationships" id="260" r:id="R8ff83f5971a94322"/>
    <p:sldId xmlns:r="http://schemas.openxmlformats.org/officeDocument/2006/relationships" id="261" r:id="R0ce4842d429941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30900ceb146b4" /><Relationship Type="http://schemas.openxmlformats.org/officeDocument/2006/relationships/slide" Target="/ppt/slides/slide1.xml" Id="Rbdfe6041696745c2" /><Relationship Type="http://schemas.openxmlformats.org/officeDocument/2006/relationships/slide" Target="/ppt/slides/slide2.xml" Id="R6bc348a2c199476d" /><Relationship Type="http://schemas.openxmlformats.org/officeDocument/2006/relationships/slide" Target="/ppt/slides/slide3.xml" Id="Rae4cd2ec8804470b" /><Relationship Type="http://schemas.openxmlformats.org/officeDocument/2006/relationships/slide" Target="/ppt/slides/slide4.xml" Id="R17152e4e605247fb" /><Relationship Type="http://schemas.openxmlformats.org/officeDocument/2006/relationships/slide" Target="/ppt/slides/slide5.xml" Id="R8ff83f5971a94322" /><Relationship Type="http://schemas.openxmlformats.org/officeDocument/2006/relationships/slide" Target="/ppt/slides/slide6.xml" Id="R0ce4842d429941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104ac4ab254a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02473c3fa4dc1" /><Relationship Type="http://schemas.openxmlformats.org/officeDocument/2006/relationships/theme" Target="/ppt/slideMasters/theme/theme1.xml" Id="Rcd72134ed15d47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102473c3fa4d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21a658e624f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f34f809384f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4377db52f4b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7971bd28748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29e28e9d940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179ba665e4b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OBERRAUTER BYGG OG SPRENGNING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Bentsebingen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