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a7b3ac7b5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9d48657f24d01"/>
  </p:sldMasterIdLst>
  <p:sldIdLst>
    <p:sldId xmlns:r="http://schemas.openxmlformats.org/officeDocument/2006/relationships" id="256" r:id="Re0c80f0971d84a5c"/>
    <p:sldId xmlns:r="http://schemas.openxmlformats.org/officeDocument/2006/relationships" id="257" r:id="R6a20beb7d2b04d7e"/>
    <p:sldId xmlns:r="http://schemas.openxmlformats.org/officeDocument/2006/relationships" id="258" r:id="R6e99884d32fd44f3"/>
    <p:sldId xmlns:r="http://schemas.openxmlformats.org/officeDocument/2006/relationships" id="259" r:id="R12feaeb6b589460d"/>
    <p:sldId xmlns:r="http://schemas.openxmlformats.org/officeDocument/2006/relationships" id="260" r:id="Rf0c5ce8aeeac4705"/>
    <p:sldId xmlns:r="http://schemas.openxmlformats.org/officeDocument/2006/relationships" id="261" r:id="R24173d37fc1e4127"/>
    <p:sldId xmlns:r="http://schemas.openxmlformats.org/officeDocument/2006/relationships" id="262" r:id="R3a97064f818a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9d48657f24d01" /><Relationship Type="http://schemas.openxmlformats.org/officeDocument/2006/relationships/slide" Target="/ppt/slides/slide1.xml" Id="Re0c80f0971d84a5c" /><Relationship Type="http://schemas.openxmlformats.org/officeDocument/2006/relationships/slide" Target="/ppt/slides/slide2.xml" Id="R6a20beb7d2b04d7e" /><Relationship Type="http://schemas.openxmlformats.org/officeDocument/2006/relationships/slide" Target="/ppt/slides/slide3.xml" Id="R6e99884d32fd44f3" /><Relationship Type="http://schemas.openxmlformats.org/officeDocument/2006/relationships/slide" Target="/ppt/slides/slide4.xml" Id="R12feaeb6b589460d" /><Relationship Type="http://schemas.openxmlformats.org/officeDocument/2006/relationships/slide" Target="/ppt/slides/slide5.xml" Id="Rf0c5ce8aeeac4705" /><Relationship Type="http://schemas.openxmlformats.org/officeDocument/2006/relationships/slide" Target="/ppt/slides/slide6.xml" Id="R24173d37fc1e4127" /><Relationship Type="http://schemas.openxmlformats.org/officeDocument/2006/relationships/slide" Target="/ppt/slides/slide7.xml" Id="R3a97064f818a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68b5ecd6b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931e15324057" /><Relationship Type="http://schemas.openxmlformats.org/officeDocument/2006/relationships/theme" Target="/ppt/slideMasters/theme/theme1.xml" Id="R9eb1b77f6825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a931e1532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928a4489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054462f7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2bd85072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c09ed59df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aaf47d12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b10ca46f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7ca80df5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ITAKO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ITAKO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DYNGELAND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Dyngeland, Sundts veg 154D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itakoas@gmail.com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ITAKO AS</a:t>
            </a:r>
          </a:p>
        </p:txBody>
      </p:sp>
    </p:spTree>
  </p:cSld>
  <p:clrMapOvr>
    <a:masterClrMapping xmlns:a="http://schemas.openxmlformats.org/drawingml/2006/main"/>
  </p:clrMapOvr>
</p:sld>
</file>