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37dda58b6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3b146b6faf4298"/>
  </p:sldMasterIdLst>
  <p:sldIdLst>
    <p:sldId xmlns:r="http://schemas.openxmlformats.org/officeDocument/2006/relationships" id="256" r:id="Rf4e8b0de39084f13"/>
    <p:sldId xmlns:r="http://schemas.openxmlformats.org/officeDocument/2006/relationships" id="257" r:id="R6ebc3963a2104c23"/>
    <p:sldId xmlns:r="http://schemas.openxmlformats.org/officeDocument/2006/relationships" id="258" r:id="R7d2fdfc9846e47ca"/>
    <p:sldId xmlns:r="http://schemas.openxmlformats.org/officeDocument/2006/relationships" id="259" r:id="R380586153d174a19"/>
    <p:sldId xmlns:r="http://schemas.openxmlformats.org/officeDocument/2006/relationships" id="260" r:id="R2d1a7a4061b647f0"/>
    <p:sldId xmlns:r="http://schemas.openxmlformats.org/officeDocument/2006/relationships" id="261" r:id="R34c88bf71c34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b146b6faf4298" /><Relationship Type="http://schemas.openxmlformats.org/officeDocument/2006/relationships/slide" Target="/ppt/slides/slide1.xml" Id="Rf4e8b0de39084f13" /><Relationship Type="http://schemas.openxmlformats.org/officeDocument/2006/relationships/slide" Target="/ppt/slides/slide2.xml" Id="R6ebc3963a2104c23" /><Relationship Type="http://schemas.openxmlformats.org/officeDocument/2006/relationships/slide" Target="/ppt/slides/slide3.xml" Id="R7d2fdfc9846e47ca" /><Relationship Type="http://schemas.openxmlformats.org/officeDocument/2006/relationships/slide" Target="/ppt/slides/slide4.xml" Id="R380586153d174a19" /><Relationship Type="http://schemas.openxmlformats.org/officeDocument/2006/relationships/slide" Target="/ppt/slides/slide5.xml" Id="R2d1a7a4061b647f0" /><Relationship Type="http://schemas.openxmlformats.org/officeDocument/2006/relationships/slide" Target="/ppt/slides/slide6.xml" Id="R34c88bf71c34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ec70ac12648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6a563fbb4d73" /><Relationship Type="http://schemas.openxmlformats.org/officeDocument/2006/relationships/theme" Target="/ppt/slideMasters/theme/theme1.xml" Id="Ra807cf98f7dd42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76a563fbb4d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2b74ffccd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28577fb5344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1c1cc4cac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7c547e3e44a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e2c15034140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ab65842b0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