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349100793704d9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3aaea01469141fa"/>
  </p:sldMasterIdLst>
  <p:sldIdLst>
    <p:sldId xmlns:r="http://schemas.openxmlformats.org/officeDocument/2006/relationships" id="256" r:id="R739b4dc5349f420c"/>
    <p:sldId xmlns:r="http://schemas.openxmlformats.org/officeDocument/2006/relationships" id="257" r:id="R1cb187d1bec44953"/>
    <p:sldId xmlns:r="http://schemas.openxmlformats.org/officeDocument/2006/relationships" id="258" r:id="R9c1a962ef32b4e01"/>
    <p:sldId xmlns:r="http://schemas.openxmlformats.org/officeDocument/2006/relationships" id="259" r:id="R8b0d963333394614"/>
    <p:sldId xmlns:r="http://schemas.openxmlformats.org/officeDocument/2006/relationships" id="260" r:id="Rb81a83f71bf94813"/>
    <p:sldId xmlns:r="http://schemas.openxmlformats.org/officeDocument/2006/relationships" id="261" r:id="R2616d3ba9ea145c8"/>
    <p:sldId xmlns:r="http://schemas.openxmlformats.org/officeDocument/2006/relationships" id="262" r:id="R4b7baf673b524b1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aaea01469141fa" /><Relationship Type="http://schemas.openxmlformats.org/officeDocument/2006/relationships/slide" Target="/ppt/slides/slide1.xml" Id="R739b4dc5349f420c" /><Relationship Type="http://schemas.openxmlformats.org/officeDocument/2006/relationships/slide" Target="/ppt/slides/slide2.xml" Id="R1cb187d1bec44953" /><Relationship Type="http://schemas.openxmlformats.org/officeDocument/2006/relationships/slide" Target="/ppt/slides/slide3.xml" Id="R9c1a962ef32b4e01" /><Relationship Type="http://schemas.openxmlformats.org/officeDocument/2006/relationships/slide" Target="/ppt/slides/slide4.xml" Id="R8b0d963333394614" /><Relationship Type="http://schemas.openxmlformats.org/officeDocument/2006/relationships/slide" Target="/ppt/slides/slide5.xml" Id="Rb81a83f71bf94813" /><Relationship Type="http://schemas.openxmlformats.org/officeDocument/2006/relationships/slide" Target="/ppt/slides/slide6.xml" Id="R2616d3ba9ea145c8" /><Relationship Type="http://schemas.openxmlformats.org/officeDocument/2006/relationships/slide" Target="/ppt/slides/slide7.xml" Id="R4b7baf673b524b1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c2b7172e6147d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0806da4fa74cbe" /><Relationship Type="http://schemas.openxmlformats.org/officeDocument/2006/relationships/theme" Target="/ppt/slideMasters/theme/theme1.xml" Id="Rf82d5ada163a436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10806da4fa74cb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bf9741aeb948c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1aaaaa201a43a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7982e6afcd4a6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c108840ce74a8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a790e9227a467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db842bccca407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9b31ea3d2145d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ABELI ENERGI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ABELI ENERGI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ABELI ENERGI AS ble etablert [år] og holder til i Flekkefjord.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ABELI ENERGI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ABELI ENERGI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ABELI ENERGI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156 500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−658 406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−705 974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1 041 574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1 082 437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ABELI ENERGI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ABELI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ABELI ENERGI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Grønnes 47F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4407 Flekkefjord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r-rein@online.no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915 514 219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ABELI ENERGI AS</a:t>
            </a:r>
          </a:p>
        </p:txBody>
      </p:sp>
    </p:spTree>
  </p:cSld>
  <p:clrMapOvr>
    <a:masterClrMapping xmlns:a="http://schemas.openxmlformats.org/drawingml/2006/main"/>
  </p:clrMapOvr>
</p:sld>
</file>