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e56d81578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816fefd59453a"/>
  </p:sldMasterIdLst>
  <p:sldIdLst>
    <p:sldId xmlns:r="http://schemas.openxmlformats.org/officeDocument/2006/relationships" id="256" r:id="Rf28f72a6e44244b9"/>
    <p:sldId xmlns:r="http://schemas.openxmlformats.org/officeDocument/2006/relationships" id="257" r:id="Rcc48d040aecf431a"/>
    <p:sldId xmlns:r="http://schemas.openxmlformats.org/officeDocument/2006/relationships" id="258" r:id="Ra83678027e754ad9"/>
    <p:sldId xmlns:r="http://schemas.openxmlformats.org/officeDocument/2006/relationships" id="259" r:id="R57ad39f2c77345b8"/>
    <p:sldId xmlns:r="http://schemas.openxmlformats.org/officeDocument/2006/relationships" id="260" r:id="Rbdd1e5b968b94d80"/>
    <p:sldId xmlns:r="http://schemas.openxmlformats.org/officeDocument/2006/relationships" id="261" r:id="R8eb8981509104635"/>
    <p:sldId xmlns:r="http://schemas.openxmlformats.org/officeDocument/2006/relationships" id="262" r:id="R4e92f44ab9be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816fefd59453a" /><Relationship Type="http://schemas.openxmlformats.org/officeDocument/2006/relationships/slide" Target="/ppt/slides/slide1.xml" Id="Rf28f72a6e44244b9" /><Relationship Type="http://schemas.openxmlformats.org/officeDocument/2006/relationships/slide" Target="/ppt/slides/slide2.xml" Id="Rcc48d040aecf431a" /><Relationship Type="http://schemas.openxmlformats.org/officeDocument/2006/relationships/slide" Target="/ppt/slides/slide3.xml" Id="Ra83678027e754ad9" /><Relationship Type="http://schemas.openxmlformats.org/officeDocument/2006/relationships/slide" Target="/ppt/slides/slide4.xml" Id="R57ad39f2c77345b8" /><Relationship Type="http://schemas.openxmlformats.org/officeDocument/2006/relationships/slide" Target="/ppt/slides/slide5.xml" Id="Rbdd1e5b968b94d80" /><Relationship Type="http://schemas.openxmlformats.org/officeDocument/2006/relationships/slide" Target="/ppt/slides/slide6.xml" Id="R8eb8981509104635" /><Relationship Type="http://schemas.openxmlformats.org/officeDocument/2006/relationships/slide" Target="/ppt/slides/slide7.xml" Id="R4e92f44ab9be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3e0bcc900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a8025f6da4545" /><Relationship Type="http://schemas.openxmlformats.org/officeDocument/2006/relationships/theme" Target="/ppt/slideMasters/theme/theme1.xml" Id="Rdb3f6157a1564e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a8025f6da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dd164a6f0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6dc1b4b34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f31807b3148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96343496140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c89e724ac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e7f42e29b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6dd79048946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UNDERSKRUDD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UNDERSKRUDD HOLDING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7 602 635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915 505 376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UNDERSKRUDD HOLDING AS</a:t>
            </a:r>
          </a:p>
        </p:txBody>
      </p:sp>
    </p:spTree>
  </p:cSld>
  <p:clrMapOvr>
    <a:masterClrMapping xmlns:a="http://schemas.openxmlformats.org/drawingml/2006/main"/>
  </p:clrMapOvr>
</p:sld>
</file>