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795b155cf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f28ad2f2c49b7"/>
  </p:sldMasterIdLst>
  <p:sldIdLst>
    <p:sldId xmlns:r="http://schemas.openxmlformats.org/officeDocument/2006/relationships" id="256" r:id="R5fd51979c61247e4"/>
    <p:sldId xmlns:r="http://schemas.openxmlformats.org/officeDocument/2006/relationships" id="257" r:id="Rfeb917953e53489b"/>
    <p:sldId xmlns:r="http://schemas.openxmlformats.org/officeDocument/2006/relationships" id="258" r:id="Ra6da717dad754cfa"/>
    <p:sldId xmlns:r="http://schemas.openxmlformats.org/officeDocument/2006/relationships" id="259" r:id="R11f6f35795d347ba"/>
    <p:sldId xmlns:r="http://schemas.openxmlformats.org/officeDocument/2006/relationships" id="260" r:id="R7715fa49571e4722"/>
    <p:sldId xmlns:r="http://schemas.openxmlformats.org/officeDocument/2006/relationships" id="261" r:id="Re6841fec8840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f28ad2f2c49b7" /><Relationship Type="http://schemas.openxmlformats.org/officeDocument/2006/relationships/slide" Target="/ppt/slides/slide1.xml" Id="R5fd51979c61247e4" /><Relationship Type="http://schemas.openxmlformats.org/officeDocument/2006/relationships/slide" Target="/ppt/slides/slide2.xml" Id="Rfeb917953e53489b" /><Relationship Type="http://schemas.openxmlformats.org/officeDocument/2006/relationships/slide" Target="/ppt/slides/slide3.xml" Id="Ra6da717dad754cfa" /><Relationship Type="http://schemas.openxmlformats.org/officeDocument/2006/relationships/slide" Target="/ppt/slides/slide4.xml" Id="R11f6f35795d347ba" /><Relationship Type="http://schemas.openxmlformats.org/officeDocument/2006/relationships/slide" Target="/ppt/slides/slide5.xml" Id="R7715fa49571e4722" /><Relationship Type="http://schemas.openxmlformats.org/officeDocument/2006/relationships/slide" Target="/ppt/slides/slide6.xml" Id="Re6841fec8840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4c81dabcb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31637db34f34" /><Relationship Type="http://schemas.openxmlformats.org/officeDocument/2006/relationships/theme" Target="/ppt/slideMasters/theme/theme1.xml" Id="Rc818a153b4d8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e31637db3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1a92d4ed3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62a944254c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bdb6dc44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9deb4fcf47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ed7306f1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0ca0ae40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