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8138593df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ccf01d8fa47ae"/>
  </p:sldMasterIdLst>
  <p:sldIdLst>
    <p:sldId xmlns:r="http://schemas.openxmlformats.org/officeDocument/2006/relationships" id="256" r:id="R947b49ac38184fb1"/>
    <p:sldId xmlns:r="http://schemas.openxmlformats.org/officeDocument/2006/relationships" id="257" r:id="Rf88ab0109f644fda"/>
    <p:sldId xmlns:r="http://schemas.openxmlformats.org/officeDocument/2006/relationships" id="258" r:id="R853c3c9ca36d4c7b"/>
    <p:sldId xmlns:r="http://schemas.openxmlformats.org/officeDocument/2006/relationships" id="259" r:id="R72b15224de934774"/>
    <p:sldId xmlns:r="http://schemas.openxmlformats.org/officeDocument/2006/relationships" id="260" r:id="Re9fdf11f0506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ccf01d8fa47ae" /><Relationship Type="http://schemas.openxmlformats.org/officeDocument/2006/relationships/slide" Target="/ppt/slides/slide1.xml" Id="R947b49ac38184fb1" /><Relationship Type="http://schemas.openxmlformats.org/officeDocument/2006/relationships/slide" Target="/ppt/slides/slide2.xml" Id="Rf88ab0109f644fda" /><Relationship Type="http://schemas.openxmlformats.org/officeDocument/2006/relationships/slide" Target="/ppt/slides/slide3.xml" Id="R853c3c9ca36d4c7b" /><Relationship Type="http://schemas.openxmlformats.org/officeDocument/2006/relationships/slide" Target="/ppt/slides/slide4.xml" Id="R72b15224de934774" /><Relationship Type="http://schemas.openxmlformats.org/officeDocument/2006/relationships/slide" Target="/ppt/slides/slide5.xml" Id="Re9fdf11f0506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f4e85850143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332bfaad46b8" /><Relationship Type="http://schemas.openxmlformats.org/officeDocument/2006/relationships/theme" Target="/ppt/slideMasters/theme/theme1.xml" Id="R5d5607225c3a4f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e332bfaad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be121f718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1eb4cb96e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28fab267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fc6ae3714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81253f6a7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