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78b16576cd41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56e70831674966"/>
  </p:sldMasterIdLst>
  <p:sldIdLst>
    <p:sldId xmlns:r="http://schemas.openxmlformats.org/officeDocument/2006/relationships" id="256" r:id="Rfc688b46d7e94844"/>
    <p:sldId xmlns:r="http://schemas.openxmlformats.org/officeDocument/2006/relationships" id="257" r:id="R96e02f7d810d4ba0"/>
    <p:sldId xmlns:r="http://schemas.openxmlformats.org/officeDocument/2006/relationships" id="258" r:id="R201010cb1fc846fb"/>
    <p:sldId xmlns:r="http://schemas.openxmlformats.org/officeDocument/2006/relationships" id="259" r:id="R35b5210473ac4e86"/>
    <p:sldId xmlns:r="http://schemas.openxmlformats.org/officeDocument/2006/relationships" id="260" r:id="Rd75fbc3615204e3d"/>
    <p:sldId xmlns:r="http://schemas.openxmlformats.org/officeDocument/2006/relationships" id="261" r:id="R96bba96c557142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56e70831674966" /><Relationship Type="http://schemas.openxmlformats.org/officeDocument/2006/relationships/slide" Target="/ppt/slides/slide1.xml" Id="Rfc688b46d7e94844" /><Relationship Type="http://schemas.openxmlformats.org/officeDocument/2006/relationships/slide" Target="/ppt/slides/slide2.xml" Id="R96e02f7d810d4ba0" /><Relationship Type="http://schemas.openxmlformats.org/officeDocument/2006/relationships/slide" Target="/ppt/slides/slide3.xml" Id="R201010cb1fc846fb" /><Relationship Type="http://schemas.openxmlformats.org/officeDocument/2006/relationships/slide" Target="/ppt/slides/slide4.xml" Id="R35b5210473ac4e86" /><Relationship Type="http://schemas.openxmlformats.org/officeDocument/2006/relationships/slide" Target="/ppt/slides/slide5.xml" Id="Rd75fbc3615204e3d" /><Relationship Type="http://schemas.openxmlformats.org/officeDocument/2006/relationships/slide" Target="/ppt/slides/slide6.xml" Id="R96bba96c557142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0fa96d4d4a48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5ed73a0d04c96" /><Relationship Type="http://schemas.openxmlformats.org/officeDocument/2006/relationships/theme" Target="/ppt/slideMasters/theme/theme1.xml" Id="R2b68ad017c3b41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55ed73a0d04c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c2e3784374d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001a73fed4e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daa2857794a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f07297ef54f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15806db614d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0a4a39c0d48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SAMEIET KRONPRINSENS GATE 12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KRONPRINSENS GATE 12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KRONPRINSENS GATE 12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KRONPRINSENS GATE 12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KRONPRINSENS GATE 12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KRONPRINSENS GATE 12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Kronprinsens gate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4608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oabraha@gmail.com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915 442 242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KRONPRINSENS GATE 12</a:t>
            </a:r>
          </a:p>
        </p:txBody>
      </p:sp>
    </p:spTree>
  </p:cSld>
  <p:clrMapOvr>
    <a:masterClrMapping xmlns:a="http://schemas.openxmlformats.org/drawingml/2006/main"/>
  </p:clrMapOvr>
</p:sld>
</file>