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deeb54e8e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e626ad7c841ac"/>
  </p:sldMasterIdLst>
  <p:sldIdLst>
    <p:sldId xmlns:r="http://schemas.openxmlformats.org/officeDocument/2006/relationships" id="256" r:id="R3463812e73be4b86"/>
    <p:sldId xmlns:r="http://schemas.openxmlformats.org/officeDocument/2006/relationships" id="257" r:id="R1ed2225809094945"/>
    <p:sldId xmlns:r="http://schemas.openxmlformats.org/officeDocument/2006/relationships" id="258" r:id="R004bf668bc4c451b"/>
    <p:sldId xmlns:r="http://schemas.openxmlformats.org/officeDocument/2006/relationships" id="259" r:id="Rbd1699147a674553"/>
    <p:sldId xmlns:r="http://schemas.openxmlformats.org/officeDocument/2006/relationships" id="260" r:id="Raec57ea94c3143ed"/>
    <p:sldId xmlns:r="http://schemas.openxmlformats.org/officeDocument/2006/relationships" id="261" r:id="R8823e9d51735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e626ad7c841ac" /><Relationship Type="http://schemas.openxmlformats.org/officeDocument/2006/relationships/slide" Target="/ppt/slides/slide1.xml" Id="R3463812e73be4b86" /><Relationship Type="http://schemas.openxmlformats.org/officeDocument/2006/relationships/slide" Target="/ppt/slides/slide2.xml" Id="R1ed2225809094945" /><Relationship Type="http://schemas.openxmlformats.org/officeDocument/2006/relationships/slide" Target="/ppt/slides/slide3.xml" Id="R004bf668bc4c451b" /><Relationship Type="http://schemas.openxmlformats.org/officeDocument/2006/relationships/slide" Target="/ppt/slides/slide4.xml" Id="Rbd1699147a674553" /><Relationship Type="http://schemas.openxmlformats.org/officeDocument/2006/relationships/slide" Target="/ppt/slides/slide5.xml" Id="Raec57ea94c3143ed" /><Relationship Type="http://schemas.openxmlformats.org/officeDocument/2006/relationships/slide" Target="/ppt/slides/slide6.xml" Id="R8823e9d51735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2aee11049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0045308849e5" /><Relationship Type="http://schemas.openxmlformats.org/officeDocument/2006/relationships/theme" Target="/ppt/slideMasters/theme/theme1.xml" Id="Rd463a61c15ef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b00453088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cc1c6237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24f6b153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bd8fcb2e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4cdf8c1b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209587b6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f2696822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