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8550eeeccb40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1ef3e824c34fe3"/>
  </p:sldMasterIdLst>
  <p:sldIdLst>
    <p:sldId xmlns:r="http://schemas.openxmlformats.org/officeDocument/2006/relationships" id="256" r:id="Rdfd79864c6184e54"/>
    <p:sldId xmlns:r="http://schemas.openxmlformats.org/officeDocument/2006/relationships" id="257" r:id="R473614dc39a249c6"/>
    <p:sldId xmlns:r="http://schemas.openxmlformats.org/officeDocument/2006/relationships" id="258" r:id="R6aec8834f71a46fd"/>
    <p:sldId xmlns:r="http://schemas.openxmlformats.org/officeDocument/2006/relationships" id="259" r:id="R5b763c1c3baf4578"/>
    <p:sldId xmlns:r="http://schemas.openxmlformats.org/officeDocument/2006/relationships" id="260" r:id="R45c69ec478184169"/>
    <p:sldId xmlns:r="http://schemas.openxmlformats.org/officeDocument/2006/relationships" id="261" r:id="R0b4a33f78a304849"/>
    <p:sldId xmlns:r="http://schemas.openxmlformats.org/officeDocument/2006/relationships" id="262" r:id="R6ecfd4005bdd4a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1ef3e824c34fe3" /><Relationship Type="http://schemas.openxmlformats.org/officeDocument/2006/relationships/slide" Target="/ppt/slides/slide1.xml" Id="Rdfd79864c6184e54" /><Relationship Type="http://schemas.openxmlformats.org/officeDocument/2006/relationships/slide" Target="/ppt/slides/slide2.xml" Id="R473614dc39a249c6" /><Relationship Type="http://schemas.openxmlformats.org/officeDocument/2006/relationships/slide" Target="/ppt/slides/slide3.xml" Id="R6aec8834f71a46fd" /><Relationship Type="http://schemas.openxmlformats.org/officeDocument/2006/relationships/slide" Target="/ppt/slides/slide4.xml" Id="R5b763c1c3baf4578" /><Relationship Type="http://schemas.openxmlformats.org/officeDocument/2006/relationships/slide" Target="/ppt/slides/slide5.xml" Id="R45c69ec478184169" /><Relationship Type="http://schemas.openxmlformats.org/officeDocument/2006/relationships/slide" Target="/ppt/slides/slide6.xml" Id="R0b4a33f78a304849" /><Relationship Type="http://schemas.openxmlformats.org/officeDocument/2006/relationships/slide" Target="/ppt/slides/slide7.xml" Id="R6ecfd4005bdd4a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c37691341746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4c03f11814883" /><Relationship Type="http://schemas.openxmlformats.org/officeDocument/2006/relationships/theme" Target="/ppt/slideMasters/theme/theme1.xml" Id="R638cc6f5852b4c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e4c03f118148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9e7fa704140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a02a1cbcc47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6478591ee43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a34d8c7e340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44ffeaeb245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21d3bb4874c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a4a14c43146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ELIASSEN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 ELIASSEN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13 164 916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3 178 249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2 515 347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6 395 273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ELIASSEN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khe@eaudit.no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www.eaudit.no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915 380 875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