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e4f39ce7f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9a3947943430d"/>
  </p:sldMasterIdLst>
  <p:sldIdLst>
    <p:sldId xmlns:r="http://schemas.openxmlformats.org/officeDocument/2006/relationships" id="256" r:id="R9a6d8ae667dd4185"/>
    <p:sldId xmlns:r="http://schemas.openxmlformats.org/officeDocument/2006/relationships" id="257" r:id="Rfc8719bd3d5542b6"/>
    <p:sldId xmlns:r="http://schemas.openxmlformats.org/officeDocument/2006/relationships" id="258" r:id="R14a55ea266044d17"/>
    <p:sldId xmlns:r="http://schemas.openxmlformats.org/officeDocument/2006/relationships" id="259" r:id="R9cd9c952d38b44c1"/>
    <p:sldId xmlns:r="http://schemas.openxmlformats.org/officeDocument/2006/relationships" id="260" r:id="Rf435ca574f55487c"/>
    <p:sldId xmlns:r="http://schemas.openxmlformats.org/officeDocument/2006/relationships" id="261" r:id="R7578b1185821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9a3947943430d" /><Relationship Type="http://schemas.openxmlformats.org/officeDocument/2006/relationships/slide" Target="/ppt/slides/slide1.xml" Id="R9a6d8ae667dd4185" /><Relationship Type="http://schemas.openxmlformats.org/officeDocument/2006/relationships/slide" Target="/ppt/slides/slide2.xml" Id="Rfc8719bd3d5542b6" /><Relationship Type="http://schemas.openxmlformats.org/officeDocument/2006/relationships/slide" Target="/ppt/slides/slide3.xml" Id="R14a55ea266044d17" /><Relationship Type="http://schemas.openxmlformats.org/officeDocument/2006/relationships/slide" Target="/ppt/slides/slide4.xml" Id="R9cd9c952d38b44c1" /><Relationship Type="http://schemas.openxmlformats.org/officeDocument/2006/relationships/slide" Target="/ppt/slides/slide5.xml" Id="Rf435ca574f55487c" /><Relationship Type="http://schemas.openxmlformats.org/officeDocument/2006/relationships/slide" Target="/ppt/slides/slide6.xml" Id="R7578b1185821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0ef59f3de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ec497b2441b3" /><Relationship Type="http://schemas.openxmlformats.org/officeDocument/2006/relationships/theme" Target="/ppt/slideMasters/theme/theme1.xml" Id="R253c5564c0ef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cec497b24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54d6a57e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8671b87f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8d19ece1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507db4e3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e0f1b4ed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faa8c6796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