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d2b96d7d3746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adca39c104340"/>
  </p:sldMasterIdLst>
  <p:sldIdLst>
    <p:sldId xmlns:r="http://schemas.openxmlformats.org/officeDocument/2006/relationships" id="256" r:id="R457ff4ae30744dfc"/>
    <p:sldId xmlns:r="http://schemas.openxmlformats.org/officeDocument/2006/relationships" id="257" r:id="Rbc987a8a42894e39"/>
    <p:sldId xmlns:r="http://schemas.openxmlformats.org/officeDocument/2006/relationships" id="258" r:id="R433854902dac4062"/>
    <p:sldId xmlns:r="http://schemas.openxmlformats.org/officeDocument/2006/relationships" id="259" r:id="R6d3a0ffbeb0946ee"/>
    <p:sldId xmlns:r="http://schemas.openxmlformats.org/officeDocument/2006/relationships" id="260" r:id="R9706f20b81af4120"/>
    <p:sldId xmlns:r="http://schemas.openxmlformats.org/officeDocument/2006/relationships" id="261" r:id="R69d0a5ef7ede4d48"/>
    <p:sldId xmlns:r="http://schemas.openxmlformats.org/officeDocument/2006/relationships" id="262" r:id="R45f218501d9243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adca39c104340" /><Relationship Type="http://schemas.openxmlformats.org/officeDocument/2006/relationships/slide" Target="/ppt/slides/slide1.xml" Id="R457ff4ae30744dfc" /><Relationship Type="http://schemas.openxmlformats.org/officeDocument/2006/relationships/slide" Target="/ppt/slides/slide2.xml" Id="Rbc987a8a42894e39" /><Relationship Type="http://schemas.openxmlformats.org/officeDocument/2006/relationships/slide" Target="/ppt/slides/slide3.xml" Id="R433854902dac4062" /><Relationship Type="http://schemas.openxmlformats.org/officeDocument/2006/relationships/slide" Target="/ppt/slides/slide4.xml" Id="R6d3a0ffbeb0946ee" /><Relationship Type="http://schemas.openxmlformats.org/officeDocument/2006/relationships/slide" Target="/ppt/slides/slide5.xml" Id="R9706f20b81af4120" /><Relationship Type="http://schemas.openxmlformats.org/officeDocument/2006/relationships/slide" Target="/ppt/slides/slide6.xml" Id="R69d0a5ef7ede4d48" /><Relationship Type="http://schemas.openxmlformats.org/officeDocument/2006/relationships/slide" Target="/ppt/slides/slide7.xml" Id="R45f218501d9243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1dfd223874a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4550815564839" /><Relationship Type="http://schemas.openxmlformats.org/officeDocument/2006/relationships/theme" Target="/ppt/slideMasters/theme/theme1.xml" Id="Ra9ce4a30e251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45508155648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923de2944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2ac4c3253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ba55f63d942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06260269042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2322a583b44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91064352643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cd12af279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267 607 411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511 453 395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532 364 077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MATHIAS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