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d8b74bb62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cfebeff1443a6"/>
  </p:sldMasterIdLst>
  <p:sldIdLst>
    <p:sldId xmlns:r="http://schemas.openxmlformats.org/officeDocument/2006/relationships" id="256" r:id="Rf90650a550954991"/>
    <p:sldId xmlns:r="http://schemas.openxmlformats.org/officeDocument/2006/relationships" id="257" r:id="R9629d1e35e394982"/>
    <p:sldId xmlns:r="http://schemas.openxmlformats.org/officeDocument/2006/relationships" id="258" r:id="R21afb6948a0e49de"/>
    <p:sldId xmlns:r="http://schemas.openxmlformats.org/officeDocument/2006/relationships" id="259" r:id="R5e4709ba0b2847f6"/>
    <p:sldId xmlns:r="http://schemas.openxmlformats.org/officeDocument/2006/relationships" id="260" r:id="Rbb3210864e414e29"/>
    <p:sldId xmlns:r="http://schemas.openxmlformats.org/officeDocument/2006/relationships" id="261" r:id="R5a68ebd0f10540a9"/>
    <p:sldId xmlns:r="http://schemas.openxmlformats.org/officeDocument/2006/relationships" id="262" r:id="Ra0bf3abe0b23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cfebeff1443a6" /><Relationship Type="http://schemas.openxmlformats.org/officeDocument/2006/relationships/slide" Target="/ppt/slides/slide1.xml" Id="Rf90650a550954991" /><Relationship Type="http://schemas.openxmlformats.org/officeDocument/2006/relationships/slide" Target="/ppt/slides/slide2.xml" Id="R9629d1e35e394982" /><Relationship Type="http://schemas.openxmlformats.org/officeDocument/2006/relationships/slide" Target="/ppt/slides/slide3.xml" Id="R21afb6948a0e49de" /><Relationship Type="http://schemas.openxmlformats.org/officeDocument/2006/relationships/slide" Target="/ppt/slides/slide4.xml" Id="R5e4709ba0b2847f6" /><Relationship Type="http://schemas.openxmlformats.org/officeDocument/2006/relationships/slide" Target="/ppt/slides/slide5.xml" Id="Rbb3210864e414e29" /><Relationship Type="http://schemas.openxmlformats.org/officeDocument/2006/relationships/slide" Target="/ppt/slides/slide6.xml" Id="R5a68ebd0f10540a9" /><Relationship Type="http://schemas.openxmlformats.org/officeDocument/2006/relationships/slide" Target="/ppt/slides/slide7.xml" Id="Ra0bf3abe0b23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6d517370a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d1e4c75646d9" /><Relationship Type="http://schemas.openxmlformats.org/officeDocument/2006/relationships/theme" Target="/ppt/slideMasters/theme/theme1.xml" Id="R2da9d9caab3d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2d1e4c756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8c549ca53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3ed78d44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e3bee880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7deb7443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80bc000f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4e9a7ab1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5ddacf97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506 116 002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524 531 739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HENRIK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HENVAR INVEST AS</a:t>
            </a:r>
          </a:p>
        </p:txBody>
      </p:sp>
    </p:spTree>
  </p:cSld>
  <p:clrMapOvr>
    <a:masterClrMapping xmlns:a="http://schemas.openxmlformats.org/drawingml/2006/main"/>
  </p:clrMapOvr>
</p:sld>
</file>