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02b98f9a5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4a5aacf2a42e4"/>
  </p:sldMasterIdLst>
  <p:sldIdLst>
    <p:sldId xmlns:r="http://schemas.openxmlformats.org/officeDocument/2006/relationships" id="256" r:id="R5a24aa94ef9b4e33"/>
    <p:sldId xmlns:r="http://schemas.openxmlformats.org/officeDocument/2006/relationships" id="257" r:id="Rb38c65d79d874a78"/>
    <p:sldId xmlns:r="http://schemas.openxmlformats.org/officeDocument/2006/relationships" id="258" r:id="R544b985cd1dd4ab8"/>
    <p:sldId xmlns:r="http://schemas.openxmlformats.org/officeDocument/2006/relationships" id="259" r:id="Reb75adbe951d47d7"/>
    <p:sldId xmlns:r="http://schemas.openxmlformats.org/officeDocument/2006/relationships" id="260" r:id="Rdce12dc1ea88403a"/>
    <p:sldId xmlns:r="http://schemas.openxmlformats.org/officeDocument/2006/relationships" id="261" r:id="R0eaa17c1cf174d91"/>
    <p:sldId xmlns:r="http://schemas.openxmlformats.org/officeDocument/2006/relationships" id="262" r:id="R0c4592ef2845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4a5aacf2a42e4" /><Relationship Type="http://schemas.openxmlformats.org/officeDocument/2006/relationships/slide" Target="/ppt/slides/slide1.xml" Id="R5a24aa94ef9b4e33" /><Relationship Type="http://schemas.openxmlformats.org/officeDocument/2006/relationships/slide" Target="/ppt/slides/slide2.xml" Id="Rb38c65d79d874a78" /><Relationship Type="http://schemas.openxmlformats.org/officeDocument/2006/relationships/slide" Target="/ppt/slides/slide3.xml" Id="R544b985cd1dd4ab8" /><Relationship Type="http://schemas.openxmlformats.org/officeDocument/2006/relationships/slide" Target="/ppt/slides/slide4.xml" Id="Reb75adbe951d47d7" /><Relationship Type="http://schemas.openxmlformats.org/officeDocument/2006/relationships/slide" Target="/ppt/slides/slide5.xml" Id="Rdce12dc1ea88403a" /><Relationship Type="http://schemas.openxmlformats.org/officeDocument/2006/relationships/slide" Target="/ppt/slides/slide6.xml" Id="R0eaa17c1cf174d91" /><Relationship Type="http://schemas.openxmlformats.org/officeDocument/2006/relationships/slide" Target="/ppt/slides/slide7.xml" Id="R0c4592ef2845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6b45961f0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2e608cd674de3" /><Relationship Type="http://schemas.openxmlformats.org/officeDocument/2006/relationships/theme" Target="/ppt/slideMasters/theme/theme1.xml" Id="Rb6fdf90230bc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2e608cd67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d5304394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9bb9d2f3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7f56b4bf8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f29f8fe4b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153305c7d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5d7a6bcba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179807aba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THOMBA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−258 790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8 766 278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Øyjordsåsen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thbakk@gmail.com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915 329 497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THOMBA AS</a:t>
            </a:r>
          </a:p>
        </p:txBody>
      </p:sp>
    </p:spTree>
  </p:cSld>
  <p:clrMapOvr>
    <a:masterClrMapping xmlns:a="http://schemas.openxmlformats.org/drawingml/2006/main"/>
  </p:clrMapOvr>
</p:sld>
</file>