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fb561a5ccec4ec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6b4b2f590d5439f"/>
  </p:sldMasterIdLst>
  <p:sldIdLst>
    <p:sldId xmlns:r="http://schemas.openxmlformats.org/officeDocument/2006/relationships" id="256" r:id="R9a9ba53bb3ec4724"/>
    <p:sldId xmlns:r="http://schemas.openxmlformats.org/officeDocument/2006/relationships" id="257" r:id="Rc8778896120e4531"/>
    <p:sldId xmlns:r="http://schemas.openxmlformats.org/officeDocument/2006/relationships" id="258" r:id="R294b26040dad4542"/>
    <p:sldId xmlns:r="http://schemas.openxmlformats.org/officeDocument/2006/relationships" id="259" r:id="Rb54a6159b36e443a"/>
    <p:sldId xmlns:r="http://schemas.openxmlformats.org/officeDocument/2006/relationships" id="260" r:id="R39f1bf38e8ee4967"/>
    <p:sldId xmlns:r="http://schemas.openxmlformats.org/officeDocument/2006/relationships" id="261" r:id="R34f3934aa5ef40fd"/>
    <p:sldId xmlns:r="http://schemas.openxmlformats.org/officeDocument/2006/relationships" id="262" r:id="Rff123d3a61c5406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6b4b2f590d5439f" /><Relationship Type="http://schemas.openxmlformats.org/officeDocument/2006/relationships/slide" Target="/ppt/slides/slide1.xml" Id="R9a9ba53bb3ec4724" /><Relationship Type="http://schemas.openxmlformats.org/officeDocument/2006/relationships/slide" Target="/ppt/slides/slide2.xml" Id="Rc8778896120e4531" /><Relationship Type="http://schemas.openxmlformats.org/officeDocument/2006/relationships/slide" Target="/ppt/slides/slide3.xml" Id="R294b26040dad4542" /><Relationship Type="http://schemas.openxmlformats.org/officeDocument/2006/relationships/slide" Target="/ppt/slides/slide4.xml" Id="Rb54a6159b36e443a" /><Relationship Type="http://schemas.openxmlformats.org/officeDocument/2006/relationships/slide" Target="/ppt/slides/slide5.xml" Id="R39f1bf38e8ee4967" /><Relationship Type="http://schemas.openxmlformats.org/officeDocument/2006/relationships/slide" Target="/ppt/slides/slide6.xml" Id="R34f3934aa5ef40fd" /><Relationship Type="http://schemas.openxmlformats.org/officeDocument/2006/relationships/slide" Target="/ppt/slides/slide7.xml" Id="Rff123d3a61c5406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9129a760d5b4d9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2c9d0e8521471b" /><Relationship Type="http://schemas.openxmlformats.org/officeDocument/2006/relationships/theme" Target="/ppt/slideMasters/theme/theme1.xml" Id="Re6cc104bf4dc4c3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32c9d0e8521471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43b9cebcfb49c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4cb51748a942a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4f1898a3914f5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db67406a59429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a4ec4dd7064a6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c07ac26d414f6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643b01b9f1416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BERGEN NÆRINGSEIENDOM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BERGEN NÆRINGSEIENDOM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BERGEN NÆRINGSEIENDOM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BERGEN NÆRINGSEIENDOM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BERGEN NÆRINGSEIENDOM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BERGEN NÆRINGSEIENDOM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3 769 932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3 144 087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6 847 188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52 768 725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354 128 642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BERGEN NÆRINGSEIENDOM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REALFORUM GRUPPEN AS  –  70,0 %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BIRKEBEINER HOLDING AS  –  30,0 %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BERGEN NÆRINGSEIENDOM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Rådhusgaten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5014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915 319 432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BERGEN NÆRINGSEIENDOM AS</a:t>
            </a:r>
          </a:p>
        </p:txBody>
      </p:sp>
    </p:spTree>
  </p:cSld>
  <p:clrMapOvr>
    <a:masterClrMapping xmlns:a="http://schemas.openxmlformats.org/drawingml/2006/main"/>
  </p:clrMapOvr>
</p:sld>
</file>