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866b0855846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b9345ac344165"/>
  </p:sldMasterIdLst>
  <p:sldIdLst>
    <p:sldId xmlns:r="http://schemas.openxmlformats.org/officeDocument/2006/relationships" id="256" r:id="Rf254dca561e34e30"/>
    <p:sldId xmlns:r="http://schemas.openxmlformats.org/officeDocument/2006/relationships" id="257" r:id="R648d31fecfae43b3"/>
    <p:sldId xmlns:r="http://schemas.openxmlformats.org/officeDocument/2006/relationships" id="258" r:id="R2f2d41b63f664ab0"/>
    <p:sldId xmlns:r="http://schemas.openxmlformats.org/officeDocument/2006/relationships" id="259" r:id="R29690c5cae614ea1"/>
    <p:sldId xmlns:r="http://schemas.openxmlformats.org/officeDocument/2006/relationships" id="260" r:id="Rfd5856dbe39e4c0f"/>
    <p:sldId xmlns:r="http://schemas.openxmlformats.org/officeDocument/2006/relationships" id="261" r:id="R8bc7df5d00a449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b9345ac344165" /><Relationship Type="http://schemas.openxmlformats.org/officeDocument/2006/relationships/slide" Target="/ppt/slides/slide1.xml" Id="Rf254dca561e34e30" /><Relationship Type="http://schemas.openxmlformats.org/officeDocument/2006/relationships/slide" Target="/ppt/slides/slide2.xml" Id="R648d31fecfae43b3" /><Relationship Type="http://schemas.openxmlformats.org/officeDocument/2006/relationships/slide" Target="/ppt/slides/slide3.xml" Id="R2f2d41b63f664ab0" /><Relationship Type="http://schemas.openxmlformats.org/officeDocument/2006/relationships/slide" Target="/ppt/slides/slide4.xml" Id="R29690c5cae614ea1" /><Relationship Type="http://schemas.openxmlformats.org/officeDocument/2006/relationships/slide" Target="/ppt/slides/slide5.xml" Id="Rfd5856dbe39e4c0f" /><Relationship Type="http://schemas.openxmlformats.org/officeDocument/2006/relationships/slide" Target="/ppt/slides/slide6.xml" Id="R8bc7df5d00a449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9b603e63b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896a7da2b477d" /><Relationship Type="http://schemas.openxmlformats.org/officeDocument/2006/relationships/theme" Target="/ppt/slideMasters/theme/theme1.xml" Id="R94ad20af8e65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8896a7da2b47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606ec5f38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560e97775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d3ca5f57b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bcf14e05549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31577b0ff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ef7a5eafc48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NÆRINGSEIENDOM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915 319 432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NÆRINGSEIENDOM AS</a:t>
            </a:r>
          </a:p>
        </p:txBody>
      </p:sp>
    </p:spTree>
  </p:cSld>
  <p:clrMapOvr>
    <a:masterClrMapping xmlns:a="http://schemas.openxmlformats.org/drawingml/2006/main"/>
  </p:clrMapOvr>
</p:sld>
</file>