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a6bdacb82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78781d5014341"/>
  </p:sldMasterIdLst>
  <p:sldIdLst>
    <p:sldId xmlns:r="http://schemas.openxmlformats.org/officeDocument/2006/relationships" id="256" r:id="Rc0c19590c08f416c"/>
    <p:sldId xmlns:r="http://schemas.openxmlformats.org/officeDocument/2006/relationships" id="257" r:id="Rb099088526f4440d"/>
    <p:sldId xmlns:r="http://schemas.openxmlformats.org/officeDocument/2006/relationships" id="258" r:id="R5d23a9d176574cca"/>
    <p:sldId xmlns:r="http://schemas.openxmlformats.org/officeDocument/2006/relationships" id="259" r:id="Ra53b8a77865b48d2"/>
    <p:sldId xmlns:r="http://schemas.openxmlformats.org/officeDocument/2006/relationships" id="260" r:id="R69fa5a45631c4bb5"/>
    <p:sldId xmlns:r="http://schemas.openxmlformats.org/officeDocument/2006/relationships" id="261" r:id="Raf779a7160794b58"/>
    <p:sldId xmlns:r="http://schemas.openxmlformats.org/officeDocument/2006/relationships" id="262" r:id="R8c9363f71666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78781d5014341" /><Relationship Type="http://schemas.openxmlformats.org/officeDocument/2006/relationships/slide" Target="/ppt/slides/slide1.xml" Id="Rc0c19590c08f416c" /><Relationship Type="http://schemas.openxmlformats.org/officeDocument/2006/relationships/slide" Target="/ppt/slides/slide2.xml" Id="Rb099088526f4440d" /><Relationship Type="http://schemas.openxmlformats.org/officeDocument/2006/relationships/slide" Target="/ppt/slides/slide3.xml" Id="R5d23a9d176574cca" /><Relationship Type="http://schemas.openxmlformats.org/officeDocument/2006/relationships/slide" Target="/ppt/slides/slide4.xml" Id="Ra53b8a77865b48d2" /><Relationship Type="http://schemas.openxmlformats.org/officeDocument/2006/relationships/slide" Target="/ppt/slides/slide5.xml" Id="R69fa5a45631c4bb5" /><Relationship Type="http://schemas.openxmlformats.org/officeDocument/2006/relationships/slide" Target="/ppt/slides/slide6.xml" Id="Raf779a7160794b58" /><Relationship Type="http://schemas.openxmlformats.org/officeDocument/2006/relationships/slide" Target="/ppt/slides/slide7.xml" Id="R8c9363f71666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6bfb9f3e343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bc64a171e4f35" /><Relationship Type="http://schemas.openxmlformats.org/officeDocument/2006/relationships/theme" Target="/ppt/slideMasters/theme/theme1.xml" Id="R434be269eb78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bc64a171e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5f2f0a1f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7be38ea9e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dd648af944e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b11da3c31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541e29957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4df51b180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04aabd250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363 531 602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378 894 949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ALEJANDRA LOEN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OLE IGOR LOEN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SARA LOEN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RUNE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MARIA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