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60cc90305b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0288f23734f2a"/>
  </p:sldMasterIdLst>
  <p:sldIdLst>
    <p:sldId xmlns:r="http://schemas.openxmlformats.org/officeDocument/2006/relationships" id="256" r:id="R7ea1f09ec5354292"/>
    <p:sldId xmlns:r="http://schemas.openxmlformats.org/officeDocument/2006/relationships" id="257" r:id="R458e333e957f4355"/>
    <p:sldId xmlns:r="http://schemas.openxmlformats.org/officeDocument/2006/relationships" id="258" r:id="Rc5018f5a76084ecc"/>
    <p:sldId xmlns:r="http://schemas.openxmlformats.org/officeDocument/2006/relationships" id="259" r:id="R45dffd38d1934fa8"/>
    <p:sldId xmlns:r="http://schemas.openxmlformats.org/officeDocument/2006/relationships" id="260" r:id="R3e3bedfa6cb9438e"/>
    <p:sldId xmlns:r="http://schemas.openxmlformats.org/officeDocument/2006/relationships" id="261" r:id="R45715ebf76b1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0288f23734f2a" /><Relationship Type="http://schemas.openxmlformats.org/officeDocument/2006/relationships/slide" Target="/ppt/slides/slide1.xml" Id="R7ea1f09ec5354292" /><Relationship Type="http://schemas.openxmlformats.org/officeDocument/2006/relationships/slide" Target="/ppt/slides/slide2.xml" Id="R458e333e957f4355" /><Relationship Type="http://schemas.openxmlformats.org/officeDocument/2006/relationships/slide" Target="/ppt/slides/slide3.xml" Id="Rc5018f5a76084ecc" /><Relationship Type="http://schemas.openxmlformats.org/officeDocument/2006/relationships/slide" Target="/ppt/slides/slide4.xml" Id="R45dffd38d1934fa8" /><Relationship Type="http://schemas.openxmlformats.org/officeDocument/2006/relationships/slide" Target="/ppt/slides/slide5.xml" Id="R3e3bedfa6cb9438e" /><Relationship Type="http://schemas.openxmlformats.org/officeDocument/2006/relationships/slide" Target="/ppt/slides/slide6.xml" Id="R45715ebf76b1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f00a61264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f31d0c19b4cac" /><Relationship Type="http://schemas.openxmlformats.org/officeDocument/2006/relationships/theme" Target="/ppt/slideMasters/theme/theme1.xml" Id="R7a588e2b105c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f31d0c19b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146954b9744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6cba29d6c47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d640851ee41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9a0a1839446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d059066474d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91c0c763b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