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1f5e07d73c47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dcf9ae1055411e"/>
  </p:sldMasterIdLst>
  <p:sldIdLst>
    <p:sldId xmlns:r="http://schemas.openxmlformats.org/officeDocument/2006/relationships" id="256" r:id="R0a35bcc6597a4fae"/>
    <p:sldId xmlns:r="http://schemas.openxmlformats.org/officeDocument/2006/relationships" id="257" r:id="R104748b484374b8d"/>
    <p:sldId xmlns:r="http://schemas.openxmlformats.org/officeDocument/2006/relationships" id="258" r:id="Re42be90c7f904c27"/>
    <p:sldId xmlns:r="http://schemas.openxmlformats.org/officeDocument/2006/relationships" id="259" r:id="Rfa49678cda214f39"/>
    <p:sldId xmlns:r="http://schemas.openxmlformats.org/officeDocument/2006/relationships" id="260" r:id="Rc0d0ed9df8684579"/>
    <p:sldId xmlns:r="http://schemas.openxmlformats.org/officeDocument/2006/relationships" id="261" r:id="R7daf2c7d87f742fa"/>
    <p:sldId xmlns:r="http://schemas.openxmlformats.org/officeDocument/2006/relationships" id="262" r:id="R69f5c5591b874d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dcf9ae1055411e" /><Relationship Type="http://schemas.openxmlformats.org/officeDocument/2006/relationships/slide" Target="/ppt/slides/slide1.xml" Id="R0a35bcc6597a4fae" /><Relationship Type="http://schemas.openxmlformats.org/officeDocument/2006/relationships/slide" Target="/ppt/slides/slide2.xml" Id="R104748b484374b8d" /><Relationship Type="http://schemas.openxmlformats.org/officeDocument/2006/relationships/slide" Target="/ppt/slides/slide3.xml" Id="Re42be90c7f904c27" /><Relationship Type="http://schemas.openxmlformats.org/officeDocument/2006/relationships/slide" Target="/ppt/slides/slide4.xml" Id="Rfa49678cda214f39" /><Relationship Type="http://schemas.openxmlformats.org/officeDocument/2006/relationships/slide" Target="/ppt/slides/slide5.xml" Id="Rc0d0ed9df8684579" /><Relationship Type="http://schemas.openxmlformats.org/officeDocument/2006/relationships/slide" Target="/ppt/slides/slide6.xml" Id="R7daf2c7d87f742fa" /><Relationship Type="http://schemas.openxmlformats.org/officeDocument/2006/relationships/slide" Target="/ppt/slides/slide7.xml" Id="R69f5c5591b874d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1106351bad40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97925f2d845ce" /><Relationship Type="http://schemas.openxmlformats.org/officeDocument/2006/relationships/theme" Target="/ppt/slideMasters/theme/theme1.xml" Id="R63fb4cd485b842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297925f2d845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d46ae509143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3b3026eda4e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bc843594e41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10ba958e240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7c455173045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52d4cb8654e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de73ee5bf42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MIRAA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MIRAA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1 653 315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233 520 179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233 561 183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MARIA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 Juels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915 285 465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MIRAA HOLDING AS</a:t>
            </a:r>
          </a:p>
        </p:txBody>
      </p:sp>
    </p:spTree>
  </p:cSld>
  <p:clrMapOvr>
    <a:masterClrMapping xmlns:a="http://schemas.openxmlformats.org/drawingml/2006/main"/>
  </p:clrMapOvr>
</p:sld>
</file>