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58b35463a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8fc00dc1f49be"/>
  </p:sldMasterIdLst>
  <p:sldIdLst>
    <p:sldId xmlns:r="http://schemas.openxmlformats.org/officeDocument/2006/relationships" id="256" r:id="R1d95291e6f984950"/>
    <p:sldId xmlns:r="http://schemas.openxmlformats.org/officeDocument/2006/relationships" id="257" r:id="Rc63dc93b12f845a0"/>
    <p:sldId xmlns:r="http://schemas.openxmlformats.org/officeDocument/2006/relationships" id="258" r:id="Ra75ee7e3ce2d41d5"/>
    <p:sldId xmlns:r="http://schemas.openxmlformats.org/officeDocument/2006/relationships" id="259" r:id="Re962edd500f441af"/>
    <p:sldId xmlns:r="http://schemas.openxmlformats.org/officeDocument/2006/relationships" id="260" r:id="Raab4c226ec744f96"/>
    <p:sldId xmlns:r="http://schemas.openxmlformats.org/officeDocument/2006/relationships" id="261" r:id="R269a445faa374cab"/>
    <p:sldId xmlns:r="http://schemas.openxmlformats.org/officeDocument/2006/relationships" id="262" r:id="R7fefb7b7b5a3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8fc00dc1f49be" /><Relationship Type="http://schemas.openxmlformats.org/officeDocument/2006/relationships/slide" Target="/ppt/slides/slide1.xml" Id="R1d95291e6f984950" /><Relationship Type="http://schemas.openxmlformats.org/officeDocument/2006/relationships/slide" Target="/ppt/slides/slide2.xml" Id="Rc63dc93b12f845a0" /><Relationship Type="http://schemas.openxmlformats.org/officeDocument/2006/relationships/slide" Target="/ppt/slides/slide3.xml" Id="Ra75ee7e3ce2d41d5" /><Relationship Type="http://schemas.openxmlformats.org/officeDocument/2006/relationships/slide" Target="/ppt/slides/slide4.xml" Id="Re962edd500f441af" /><Relationship Type="http://schemas.openxmlformats.org/officeDocument/2006/relationships/slide" Target="/ppt/slides/slide5.xml" Id="Raab4c226ec744f96" /><Relationship Type="http://schemas.openxmlformats.org/officeDocument/2006/relationships/slide" Target="/ppt/slides/slide6.xml" Id="R269a445faa374cab" /><Relationship Type="http://schemas.openxmlformats.org/officeDocument/2006/relationships/slide" Target="/ppt/slides/slide7.xml" Id="R7fefb7b7b5a3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cba27078d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81f1107d4366" /><Relationship Type="http://schemas.openxmlformats.org/officeDocument/2006/relationships/theme" Target="/ppt/slideMasters/theme/theme1.xml" Id="Re3cde9197792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a81f1107d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8702460b1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88f0e94b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7b2d9bb3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5a81cd1f3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243892be0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5f7d27ee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94c2bbd7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