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8a794fe5284e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51c2d108da4f7f"/>
  </p:sldMasterIdLst>
  <p:sldIdLst>
    <p:sldId xmlns:r="http://schemas.openxmlformats.org/officeDocument/2006/relationships" id="256" r:id="Rd695a1d6c26c4667"/>
    <p:sldId xmlns:r="http://schemas.openxmlformats.org/officeDocument/2006/relationships" id="257" r:id="R97410d2d163a48a7"/>
    <p:sldId xmlns:r="http://schemas.openxmlformats.org/officeDocument/2006/relationships" id="258" r:id="R8af9f73fc0974eaa"/>
    <p:sldId xmlns:r="http://schemas.openxmlformats.org/officeDocument/2006/relationships" id="259" r:id="R23648036152f423a"/>
    <p:sldId xmlns:r="http://schemas.openxmlformats.org/officeDocument/2006/relationships" id="260" r:id="R672c8a3b47c04b38"/>
    <p:sldId xmlns:r="http://schemas.openxmlformats.org/officeDocument/2006/relationships" id="261" r:id="R74198b2127b34cfd"/>
    <p:sldId xmlns:r="http://schemas.openxmlformats.org/officeDocument/2006/relationships" id="262" r:id="Rd48373c5f8764e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1c2d108da4f7f" /><Relationship Type="http://schemas.openxmlformats.org/officeDocument/2006/relationships/slide" Target="/ppt/slides/slide1.xml" Id="Rd695a1d6c26c4667" /><Relationship Type="http://schemas.openxmlformats.org/officeDocument/2006/relationships/slide" Target="/ppt/slides/slide2.xml" Id="R97410d2d163a48a7" /><Relationship Type="http://schemas.openxmlformats.org/officeDocument/2006/relationships/slide" Target="/ppt/slides/slide3.xml" Id="R8af9f73fc0974eaa" /><Relationship Type="http://schemas.openxmlformats.org/officeDocument/2006/relationships/slide" Target="/ppt/slides/slide4.xml" Id="R23648036152f423a" /><Relationship Type="http://schemas.openxmlformats.org/officeDocument/2006/relationships/slide" Target="/ppt/slides/slide5.xml" Id="R672c8a3b47c04b38" /><Relationship Type="http://schemas.openxmlformats.org/officeDocument/2006/relationships/slide" Target="/ppt/slides/slide6.xml" Id="R74198b2127b34cfd" /><Relationship Type="http://schemas.openxmlformats.org/officeDocument/2006/relationships/slide" Target="/ppt/slides/slide7.xml" Id="Rd48373c5f8764e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053e2985548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ee665b06049cb" /><Relationship Type="http://schemas.openxmlformats.org/officeDocument/2006/relationships/theme" Target="/ppt/slideMasters/theme/theme1.xml" Id="Re1fce0ae630e4d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8ee665b06049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1846be64b49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39ca880ca4b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50fae198a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da75a1d2f45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3d77d27cc44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6846f0c7649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38f83e535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UGLEM SKOGPLEIE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UGLEM SKOGPLEIE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25 487 278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770 215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12 600 285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UGLEM LARS TORE HAUGEN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Kongsvegen 541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firmapost@uglemskogpleie.no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