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eccf0d936f42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536b0b87284937"/>
  </p:sldMasterIdLst>
  <p:sldIdLst>
    <p:sldId xmlns:r="http://schemas.openxmlformats.org/officeDocument/2006/relationships" id="256" r:id="R787f37a5973540e3"/>
    <p:sldId xmlns:r="http://schemas.openxmlformats.org/officeDocument/2006/relationships" id="257" r:id="R495b0ee4cef746ac"/>
    <p:sldId xmlns:r="http://schemas.openxmlformats.org/officeDocument/2006/relationships" id="258" r:id="R2402b7dc07514576"/>
    <p:sldId xmlns:r="http://schemas.openxmlformats.org/officeDocument/2006/relationships" id="259" r:id="R8e7265e2d75e40c0"/>
    <p:sldId xmlns:r="http://schemas.openxmlformats.org/officeDocument/2006/relationships" id="260" r:id="R97828d1bcdf14927"/>
    <p:sldId xmlns:r="http://schemas.openxmlformats.org/officeDocument/2006/relationships" id="261" r:id="R9fe8f7a889584fdf"/>
    <p:sldId xmlns:r="http://schemas.openxmlformats.org/officeDocument/2006/relationships" id="262" r:id="R0b7963564c6b42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536b0b87284937" /><Relationship Type="http://schemas.openxmlformats.org/officeDocument/2006/relationships/slide" Target="/ppt/slides/slide1.xml" Id="R787f37a5973540e3" /><Relationship Type="http://schemas.openxmlformats.org/officeDocument/2006/relationships/slide" Target="/ppt/slides/slide2.xml" Id="R495b0ee4cef746ac" /><Relationship Type="http://schemas.openxmlformats.org/officeDocument/2006/relationships/slide" Target="/ppt/slides/slide3.xml" Id="R2402b7dc07514576" /><Relationship Type="http://schemas.openxmlformats.org/officeDocument/2006/relationships/slide" Target="/ppt/slides/slide4.xml" Id="R8e7265e2d75e40c0" /><Relationship Type="http://schemas.openxmlformats.org/officeDocument/2006/relationships/slide" Target="/ppt/slides/slide5.xml" Id="R97828d1bcdf14927" /><Relationship Type="http://schemas.openxmlformats.org/officeDocument/2006/relationships/slide" Target="/ppt/slides/slide6.xml" Id="R9fe8f7a889584fdf" /><Relationship Type="http://schemas.openxmlformats.org/officeDocument/2006/relationships/slide" Target="/ppt/slides/slide7.xml" Id="R0b7963564c6b42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b22322a22b4f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155e1ead74aef" /><Relationship Type="http://schemas.openxmlformats.org/officeDocument/2006/relationships/theme" Target="/ppt/slideMasters/theme/theme1.xml" Id="R36af38f7142245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0155e1ead74a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27656654243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bed997e7748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f57b807784f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fa9d5c87e47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ec01397d340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b55c31d7248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e69b1d59246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VALUE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297 725 939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32 195 833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25 347 504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7 126 006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91 090 542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AS  –  75,3 %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KINE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LANGLIE-THOMASSEN MICHAEL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MEMORYCLOUD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STRAUME ÅSE HARUNA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bard.hansen@valueaccounting.no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915 156 975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