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e7404245ee43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10c8907b834d6c"/>
  </p:sldMasterIdLst>
  <p:sldIdLst>
    <p:sldId xmlns:r="http://schemas.openxmlformats.org/officeDocument/2006/relationships" id="256" r:id="Rf53e1fab74a74f0d"/>
    <p:sldId xmlns:r="http://schemas.openxmlformats.org/officeDocument/2006/relationships" id="257" r:id="R768664b37ce940a2"/>
    <p:sldId xmlns:r="http://schemas.openxmlformats.org/officeDocument/2006/relationships" id="258" r:id="R9eb6d9d69e60434d"/>
    <p:sldId xmlns:r="http://schemas.openxmlformats.org/officeDocument/2006/relationships" id="259" r:id="R26528499087c444d"/>
    <p:sldId xmlns:r="http://schemas.openxmlformats.org/officeDocument/2006/relationships" id="260" r:id="R8f501fdcb42d420d"/>
    <p:sldId xmlns:r="http://schemas.openxmlformats.org/officeDocument/2006/relationships" id="261" r:id="R8c08e6847c5c47f3"/>
    <p:sldId xmlns:r="http://schemas.openxmlformats.org/officeDocument/2006/relationships" id="262" r:id="Rb830edb18fbb4f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10c8907b834d6c" /><Relationship Type="http://schemas.openxmlformats.org/officeDocument/2006/relationships/slide" Target="/ppt/slides/slide1.xml" Id="Rf53e1fab74a74f0d" /><Relationship Type="http://schemas.openxmlformats.org/officeDocument/2006/relationships/slide" Target="/ppt/slides/slide2.xml" Id="R768664b37ce940a2" /><Relationship Type="http://schemas.openxmlformats.org/officeDocument/2006/relationships/slide" Target="/ppt/slides/slide3.xml" Id="R9eb6d9d69e60434d" /><Relationship Type="http://schemas.openxmlformats.org/officeDocument/2006/relationships/slide" Target="/ppt/slides/slide4.xml" Id="R26528499087c444d" /><Relationship Type="http://schemas.openxmlformats.org/officeDocument/2006/relationships/slide" Target="/ppt/slides/slide5.xml" Id="R8f501fdcb42d420d" /><Relationship Type="http://schemas.openxmlformats.org/officeDocument/2006/relationships/slide" Target="/ppt/slides/slide6.xml" Id="R8c08e6847c5c47f3" /><Relationship Type="http://schemas.openxmlformats.org/officeDocument/2006/relationships/slide" Target="/ppt/slides/slide7.xml" Id="Rb830edb18fbb4f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5eba3f68cc4f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c6841f03a4cf4" /><Relationship Type="http://schemas.openxmlformats.org/officeDocument/2006/relationships/theme" Target="/ppt/slideMasters/theme/theme1.xml" Id="R52695035f7f74f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ac6841f03a4c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bbd9c52bb43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6ab6a4aed41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71f01baf146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90dec6d2944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73d1452cc44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896cf9eb24d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b3a49757d45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GUSTAV PEDERSEN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 PEDERSEN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 PEDERSEN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 PEDERSEN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 PEDERSEN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 PEDERSEN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455 716 143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−15 086 341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−11 907 464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91 802 608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211 831 810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 PEDERSEN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KJOSAVIK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 PEDERSEN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915 141 668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 PEDERSEN AS</a:t>
            </a:r>
          </a:p>
        </p:txBody>
      </p:sp>
    </p:spTree>
  </p:cSld>
  <p:clrMapOvr>
    <a:masterClrMapping xmlns:a="http://schemas.openxmlformats.org/drawingml/2006/main"/>
  </p:clrMapOvr>
</p:sld>
</file>