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2b2d3fb44343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4eba9f37a840e9"/>
  </p:sldMasterIdLst>
  <p:sldIdLst>
    <p:sldId xmlns:r="http://schemas.openxmlformats.org/officeDocument/2006/relationships" id="256" r:id="R681ab7374ffd49b5"/>
    <p:sldId xmlns:r="http://schemas.openxmlformats.org/officeDocument/2006/relationships" id="257" r:id="Rd0f0b2c9e4304dbe"/>
    <p:sldId xmlns:r="http://schemas.openxmlformats.org/officeDocument/2006/relationships" id="258" r:id="Rda0c2b42306642b7"/>
    <p:sldId xmlns:r="http://schemas.openxmlformats.org/officeDocument/2006/relationships" id="259" r:id="Rd8709494364a4058"/>
    <p:sldId xmlns:r="http://schemas.openxmlformats.org/officeDocument/2006/relationships" id="260" r:id="R17ffb3bb28b046f6"/>
    <p:sldId xmlns:r="http://schemas.openxmlformats.org/officeDocument/2006/relationships" id="261" r:id="R26cb364fe3b548c9"/>
    <p:sldId xmlns:r="http://schemas.openxmlformats.org/officeDocument/2006/relationships" id="262" r:id="Re02df9c8ed3a4f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4eba9f37a840e9" /><Relationship Type="http://schemas.openxmlformats.org/officeDocument/2006/relationships/slide" Target="/ppt/slides/slide1.xml" Id="R681ab7374ffd49b5" /><Relationship Type="http://schemas.openxmlformats.org/officeDocument/2006/relationships/slide" Target="/ppt/slides/slide2.xml" Id="Rd0f0b2c9e4304dbe" /><Relationship Type="http://schemas.openxmlformats.org/officeDocument/2006/relationships/slide" Target="/ppt/slides/slide3.xml" Id="Rda0c2b42306642b7" /><Relationship Type="http://schemas.openxmlformats.org/officeDocument/2006/relationships/slide" Target="/ppt/slides/slide4.xml" Id="Rd8709494364a4058" /><Relationship Type="http://schemas.openxmlformats.org/officeDocument/2006/relationships/slide" Target="/ppt/slides/slide5.xml" Id="R17ffb3bb28b046f6" /><Relationship Type="http://schemas.openxmlformats.org/officeDocument/2006/relationships/slide" Target="/ppt/slides/slide6.xml" Id="R26cb364fe3b548c9" /><Relationship Type="http://schemas.openxmlformats.org/officeDocument/2006/relationships/slide" Target="/ppt/slides/slide7.xml" Id="Re02df9c8ed3a4f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80998254e641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a8b035bce54f1c" /><Relationship Type="http://schemas.openxmlformats.org/officeDocument/2006/relationships/theme" Target="/ppt/slideMasters/theme/theme1.xml" Id="R62da3a13e25d40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a8b035bce54f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dd9770ace04b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283c8e3b7048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9bb663f20e45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165e64112842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a8df322e9542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b869bf442c4a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761b326e9445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AALLS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AALLS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AALLS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AALLS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AALLS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AALLS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250 598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488 028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AALLS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HORN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AALLS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Notch AS, Brenneriveien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morten@aalls.no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915 101 763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AALLS AS</a:t>
            </a:r>
          </a:p>
        </p:txBody>
      </p:sp>
    </p:spTree>
  </p:cSld>
  <p:clrMapOvr>
    <a:masterClrMapping xmlns:a="http://schemas.openxmlformats.org/drawingml/2006/main"/>
  </p:clrMapOvr>
</p:sld>
</file>