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7978869f1e4c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abd4db23ec468f"/>
  </p:sldMasterIdLst>
  <p:sldIdLst>
    <p:sldId xmlns:r="http://schemas.openxmlformats.org/officeDocument/2006/relationships" id="256" r:id="Ra111af4aa3c44279"/>
    <p:sldId xmlns:r="http://schemas.openxmlformats.org/officeDocument/2006/relationships" id="257" r:id="R49c66812045d4fb2"/>
    <p:sldId xmlns:r="http://schemas.openxmlformats.org/officeDocument/2006/relationships" id="258" r:id="R9be4f61eb7214d7e"/>
    <p:sldId xmlns:r="http://schemas.openxmlformats.org/officeDocument/2006/relationships" id="259" r:id="Rff397c3c367040bb"/>
    <p:sldId xmlns:r="http://schemas.openxmlformats.org/officeDocument/2006/relationships" id="260" r:id="Rac516f1eb03b497a"/>
    <p:sldId xmlns:r="http://schemas.openxmlformats.org/officeDocument/2006/relationships" id="261" r:id="R66219805911d4a7b"/>
    <p:sldId xmlns:r="http://schemas.openxmlformats.org/officeDocument/2006/relationships" id="262" r:id="R2957426c008b42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bd4db23ec468f" /><Relationship Type="http://schemas.openxmlformats.org/officeDocument/2006/relationships/slide" Target="/ppt/slides/slide1.xml" Id="Ra111af4aa3c44279" /><Relationship Type="http://schemas.openxmlformats.org/officeDocument/2006/relationships/slide" Target="/ppt/slides/slide2.xml" Id="R49c66812045d4fb2" /><Relationship Type="http://schemas.openxmlformats.org/officeDocument/2006/relationships/slide" Target="/ppt/slides/slide3.xml" Id="R9be4f61eb7214d7e" /><Relationship Type="http://schemas.openxmlformats.org/officeDocument/2006/relationships/slide" Target="/ppt/slides/slide4.xml" Id="Rff397c3c367040bb" /><Relationship Type="http://schemas.openxmlformats.org/officeDocument/2006/relationships/slide" Target="/ppt/slides/slide5.xml" Id="Rac516f1eb03b497a" /><Relationship Type="http://schemas.openxmlformats.org/officeDocument/2006/relationships/slide" Target="/ppt/slides/slide6.xml" Id="R66219805911d4a7b" /><Relationship Type="http://schemas.openxmlformats.org/officeDocument/2006/relationships/slide" Target="/ppt/slides/slide7.xml" Id="R2957426c008b42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0e60c8554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2921a78ea4a15" /><Relationship Type="http://schemas.openxmlformats.org/officeDocument/2006/relationships/theme" Target="/ppt/slideMasters/theme/theme1.xml" Id="Rf8ec4af615db49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d2921a78ea4a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c7f0439ae47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e23cf09cc4f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a17b0106448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daa2fb4b64c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c721b17ac4a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ef4ee734546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b66c61f874b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BORGHATTEN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BORGHATTEN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1 692 329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1 665 004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5 300 161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5 710 161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FREDRIK GETZ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Moltke Moes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jfgetz@yahoo.com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915 094 945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BORGHATTEN AS</a:t>
            </a:r>
          </a:p>
        </p:txBody>
      </p:sp>
    </p:spTree>
  </p:cSld>
  <p:clrMapOvr>
    <a:masterClrMapping xmlns:a="http://schemas.openxmlformats.org/drawingml/2006/main"/>
  </p:clrMapOvr>
</p:sld>
</file>