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f801aeb1d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c7d41266949cf"/>
  </p:sldMasterIdLst>
  <p:sldIdLst>
    <p:sldId xmlns:r="http://schemas.openxmlformats.org/officeDocument/2006/relationships" id="256" r:id="R14f6b1285d004453"/>
    <p:sldId xmlns:r="http://schemas.openxmlformats.org/officeDocument/2006/relationships" id="257" r:id="Rbb29d98c24b641ba"/>
    <p:sldId xmlns:r="http://schemas.openxmlformats.org/officeDocument/2006/relationships" id="258" r:id="Rc0433ff843554f1b"/>
    <p:sldId xmlns:r="http://schemas.openxmlformats.org/officeDocument/2006/relationships" id="259" r:id="Rfb9dec89bde74d76"/>
    <p:sldId xmlns:r="http://schemas.openxmlformats.org/officeDocument/2006/relationships" id="260" r:id="Rb4842c2a2e214046"/>
    <p:sldId xmlns:r="http://schemas.openxmlformats.org/officeDocument/2006/relationships" id="261" r:id="R0a7ed5eda51f45c3"/>
    <p:sldId xmlns:r="http://schemas.openxmlformats.org/officeDocument/2006/relationships" id="262" r:id="R21222b7c5f84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c7d41266949cf" /><Relationship Type="http://schemas.openxmlformats.org/officeDocument/2006/relationships/slide" Target="/ppt/slides/slide1.xml" Id="R14f6b1285d004453" /><Relationship Type="http://schemas.openxmlformats.org/officeDocument/2006/relationships/slide" Target="/ppt/slides/slide2.xml" Id="Rbb29d98c24b641ba" /><Relationship Type="http://schemas.openxmlformats.org/officeDocument/2006/relationships/slide" Target="/ppt/slides/slide3.xml" Id="Rc0433ff843554f1b" /><Relationship Type="http://schemas.openxmlformats.org/officeDocument/2006/relationships/slide" Target="/ppt/slides/slide4.xml" Id="Rfb9dec89bde74d76" /><Relationship Type="http://schemas.openxmlformats.org/officeDocument/2006/relationships/slide" Target="/ppt/slides/slide5.xml" Id="Rb4842c2a2e214046" /><Relationship Type="http://schemas.openxmlformats.org/officeDocument/2006/relationships/slide" Target="/ppt/slides/slide6.xml" Id="R0a7ed5eda51f45c3" /><Relationship Type="http://schemas.openxmlformats.org/officeDocument/2006/relationships/slide" Target="/ppt/slides/slide7.xml" Id="R21222b7c5f84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eb2be3b04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416b49aef4241" /><Relationship Type="http://schemas.openxmlformats.org/officeDocument/2006/relationships/theme" Target="/ppt/slideMasters/theme/theme1.xml" Id="Rfaf79ca0614e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416b49aef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930e9dd2d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7e1c7748d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07be867041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402661148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c810be1db4d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eee883beb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a1d58de7b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MEDISINSKE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MEDISINSKE SENTER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8 227 607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BURKELAND-MATRE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NORDGREN KERSTIN EVY 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 BENTE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MEDISINSKE SENTER AS</a:t>
            </a:r>
          </a:p>
        </p:txBody>
      </p:sp>
    </p:spTree>
  </p:cSld>
  <p:clrMapOvr>
    <a:masterClrMapping xmlns:a="http://schemas.openxmlformats.org/drawingml/2006/main"/>
  </p:clrMapOvr>
</p:sld>
</file>