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3281661179c44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fca766fc09b4693"/>
  </p:sldMasterIdLst>
  <p:sldIdLst>
    <p:sldId xmlns:r="http://schemas.openxmlformats.org/officeDocument/2006/relationships" id="256" r:id="R6866ea590f5e4dcc"/>
    <p:sldId xmlns:r="http://schemas.openxmlformats.org/officeDocument/2006/relationships" id="257" r:id="R73f6bd0edee44586"/>
    <p:sldId xmlns:r="http://schemas.openxmlformats.org/officeDocument/2006/relationships" id="258" r:id="Reea31b0a221a471d"/>
    <p:sldId xmlns:r="http://schemas.openxmlformats.org/officeDocument/2006/relationships" id="259" r:id="R9043d446b24a44e3"/>
    <p:sldId xmlns:r="http://schemas.openxmlformats.org/officeDocument/2006/relationships" id="260" r:id="R3c7360fe4e634a1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ca766fc09b4693" /><Relationship Type="http://schemas.openxmlformats.org/officeDocument/2006/relationships/slide" Target="/ppt/slides/slide1.xml" Id="R6866ea590f5e4dcc" /><Relationship Type="http://schemas.openxmlformats.org/officeDocument/2006/relationships/slide" Target="/ppt/slides/slide2.xml" Id="R73f6bd0edee44586" /><Relationship Type="http://schemas.openxmlformats.org/officeDocument/2006/relationships/slide" Target="/ppt/slides/slide3.xml" Id="Reea31b0a221a471d" /><Relationship Type="http://schemas.openxmlformats.org/officeDocument/2006/relationships/slide" Target="/ppt/slides/slide4.xml" Id="R9043d446b24a44e3" /><Relationship Type="http://schemas.openxmlformats.org/officeDocument/2006/relationships/slide" Target="/ppt/slides/slide5.xml" Id="R3c7360fe4e634a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a5414257b54df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ba97299e9d4bb5" /><Relationship Type="http://schemas.openxmlformats.org/officeDocument/2006/relationships/theme" Target="/ppt/slideMasters/theme/theme1.xml" Id="Reef07e6cd93b4a2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5ba97299e9d4bb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c78a6f73fd485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66b8cc91564f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251197eaf04ea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e0edcc5589496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d5daa5b3f24e3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OTO TOBAKK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OTO TOBAKK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OTO TOBAKK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OTO TOBAKK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OTO TOBAKK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OTO TOBAKK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915 079 113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OTO TOBAKK AS</a:t>
            </a:r>
          </a:p>
        </p:txBody>
      </p:sp>
    </p:spTree>
  </p:cSld>
  <p:clrMapOvr>
    <a:masterClrMapping xmlns:a="http://schemas.openxmlformats.org/drawingml/2006/main"/>
  </p:clrMapOvr>
</p:sld>
</file>