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1dbdb79c257439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7756f5e3014c63"/>
  </p:sldMasterIdLst>
  <p:sldIdLst>
    <p:sldId xmlns:r="http://schemas.openxmlformats.org/officeDocument/2006/relationships" id="256" r:id="Raf12033215a340bc"/>
    <p:sldId xmlns:r="http://schemas.openxmlformats.org/officeDocument/2006/relationships" id="257" r:id="R243512795bbf4b66"/>
    <p:sldId xmlns:r="http://schemas.openxmlformats.org/officeDocument/2006/relationships" id="258" r:id="Rc362abdbdf2d4691"/>
    <p:sldId xmlns:r="http://schemas.openxmlformats.org/officeDocument/2006/relationships" id="259" r:id="R14a990f95890474e"/>
    <p:sldId xmlns:r="http://schemas.openxmlformats.org/officeDocument/2006/relationships" id="260" r:id="Rfb569f828d1448b3"/>
    <p:sldId xmlns:r="http://schemas.openxmlformats.org/officeDocument/2006/relationships" id="261" r:id="Rd9b68b98d9bc44a6"/>
    <p:sldId xmlns:r="http://schemas.openxmlformats.org/officeDocument/2006/relationships" id="262" r:id="R65c7599178d3496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7756f5e3014c63" /><Relationship Type="http://schemas.openxmlformats.org/officeDocument/2006/relationships/slide" Target="/ppt/slides/slide1.xml" Id="Raf12033215a340bc" /><Relationship Type="http://schemas.openxmlformats.org/officeDocument/2006/relationships/slide" Target="/ppt/slides/slide2.xml" Id="R243512795bbf4b66" /><Relationship Type="http://schemas.openxmlformats.org/officeDocument/2006/relationships/slide" Target="/ppt/slides/slide3.xml" Id="Rc362abdbdf2d4691" /><Relationship Type="http://schemas.openxmlformats.org/officeDocument/2006/relationships/slide" Target="/ppt/slides/slide4.xml" Id="R14a990f95890474e" /><Relationship Type="http://schemas.openxmlformats.org/officeDocument/2006/relationships/slide" Target="/ppt/slides/slide5.xml" Id="Rfb569f828d1448b3" /><Relationship Type="http://schemas.openxmlformats.org/officeDocument/2006/relationships/slide" Target="/ppt/slides/slide6.xml" Id="Rd9b68b98d9bc44a6" /><Relationship Type="http://schemas.openxmlformats.org/officeDocument/2006/relationships/slide" Target="/ppt/slides/slide7.xml" Id="R65c7599178d3496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5d94c39cce464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75e97962d64e17" /><Relationship Type="http://schemas.openxmlformats.org/officeDocument/2006/relationships/theme" Target="/ppt/slideMasters/theme/theme1.xml" Id="R3a4295f417dc4c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275e97962d64e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d893d3eb3040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ae76f6c6d4c4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9a5aaaab1b4c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ee79cd05742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a0cf474da846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eab4e0b8b847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f1817866f42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TEE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TEE INVEST AS ble etablert [år] og holder til i Holmedal.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2 571 910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16 796 661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19 823 505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 EINAR ERIKSTAD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Dalsfjordvegen 3363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6982 Holmedal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tor_einar_erikstad@hotmail.com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915 028 985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TEE INVEST AS</a:t>
            </a:r>
          </a:p>
        </p:txBody>
      </p:sp>
    </p:spTree>
  </p:cSld>
  <p:clrMapOvr>
    <a:masterClrMapping xmlns:a="http://schemas.openxmlformats.org/drawingml/2006/main"/>
  </p:clrMapOvr>
</p:sld>
</file>