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427f98ea4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2b369dc814086"/>
  </p:sldMasterIdLst>
  <p:sldIdLst>
    <p:sldId xmlns:r="http://schemas.openxmlformats.org/officeDocument/2006/relationships" id="256" r:id="Rddb8b3ac1e804e7f"/>
    <p:sldId xmlns:r="http://schemas.openxmlformats.org/officeDocument/2006/relationships" id="257" r:id="Ra9bea47565b84c7a"/>
    <p:sldId xmlns:r="http://schemas.openxmlformats.org/officeDocument/2006/relationships" id="258" r:id="Rdbc7bbf80e4d4f4e"/>
    <p:sldId xmlns:r="http://schemas.openxmlformats.org/officeDocument/2006/relationships" id="259" r:id="R33b1dfa5969a4d09"/>
    <p:sldId xmlns:r="http://schemas.openxmlformats.org/officeDocument/2006/relationships" id="260" r:id="R4e2d5d60fdb0403e"/>
    <p:sldId xmlns:r="http://schemas.openxmlformats.org/officeDocument/2006/relationships" id="261" r:id="R3964bf422894403c"/>
    <p:sldId xmlns:r="http://schemas.openxmlformats.org/officeDocument/2006/relationships" id="262" r:id="R7acc8c69707c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2b369dc814086" /><Relationship Type="http://schemas.openxmlformats.org/officeDocument/2006/relationships/slide" Target="/ppt/slides/slide1.xml" Id="Rddb8b3ac1e804e7f" /><Relationship Type="http://schemas.openxmlformats.org/officeDocument/2006/relationships/slide" Target="/ppt/slides/slide2.xml" Id="Ra9bea47565b84c7a" /><Relationship Type="http://schemas.openxmlformats.org/officeDocument/2006/relationships/slide" Target="/ppt/slides/slide3.xml" Id="Rdbc7bbf80e4d4f4e" /><Relationship Type="http://schemas.openxmlformats.org/officeDocument/2006/relationships/slide" Target="/ppt/slides/slide4.xml" Id="R33b1dfa5969a4d09" /><Relationship Type="http://schemas.openxmlformats.org/officeDocument/2006/relationships/slide" Target="/ppt/slides/slide5.xml" Id="R4e2d5d60fdb0403e" /><Relationship Type="http://schemas.openxmlformats.org/officeDocument/2006/relationships/slide" Target="/ppt/slides/slide6.xml" Id="R3964bf422894403c" /><Relationship Type="http://schemas.openxmlformats.org/officeDocument/2006/relationships/slide" Target="/ppt/slides/slide7.xml" Id="R7acc8c69707c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4ac1cd4b4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802cf6154168" /><Relationship Type="http://schemas.openxmlformats.org/officeDocument/2006/relationships/theme" Target="/ppt/slideMasters/theme/theme1.xml" Id="R7507743e23bf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4802cf615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a9770ec5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edc94a85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098cd23fb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c81aafaa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e0863077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ceccb9c8a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0ddb66e5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AKSEL BJERKVIK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