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72b0bdf52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8e5e494214d0d"/>
  </p:sldMasterIdLst>
  <p:sldIdLst>
    <p:sldId xmlns:r="http://schemas.openxmlformats.org/officeDocument/2006/relationships" id="256" r:id="R1fe50fb554734211"/>
    <p:sldId xmlns:r="http://schemas.openxmlformats.org/officeDocument/2006/relationships" id="257" r:id="Rc353a8f36c19494d"/>
    <p:sldId xmlns:r="http://schemas.openxmlformats.org/officeDocument/2006/relationships" id="258" r:id="R274be570eed14829"/>
    <p:sldId xmlns:r="http://schemas.openxmlformats.org/officeDocument/2006/relationships" id="259" r:id="R0b9808d12b8345e1"/>
    <p:sldId xmlns:r="http://schemas.openxmlformats.org/officeDocument/2006/relationships" id="260" r:id="Rfb4c479b8b5746e5"/>
    <p:sldId xmlns:r="http://schemas.openxmlformats.org/officeDocument/2006/relationships" id="261" r:id="Rab64ce1a986d4bf1"/>
    <p:sldId xmlns:r="http://schemas.openxmlformats.org/officeDocument/2006/relationships" id="262" r:id="R9387d571caa9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8e5e494214d0d" /><Relationship Type="http://schemas.openxmlformats.org/officeDocument/2006/relationships/slide" Target="/ppt/slides/slide1.xml" Id="R1fe50fb554734211" /><Relationship Type="http://schemas.openxmlformats.org/officeDocument/2006/relationships/slide" Target="/ppt/slides/slide2.xml" Id="Rc353a8f36c19494d" /><Relationship Type="http://schemas.openxmlformats.org/officeDocument/2006/relationships/slide" Target="/ppt/slides/slide3.xml" Id="R274be570eed14829" /><Relationship Type="http://schemas.openxmlformats.org/officeDocument/2006/relationships/slide" Target="/ppt/slides/slide4.xml" Id="R0b9808d12b8345e1" /><Relationship Type="http://schemas.openxmlformats.org/officeDocument/2006/relationships/slide" Target="/ppt/slides/slide5.xml" Id="Rfb4c479b8b5746e5" /><Relationship Type="http://schemas.openxmlformats.org/officeDocument/2006/relationships/slide" Target="/ppt/slides/slide6.xml" Id="Rab64ce1a986d4bf1" /><Relationship Type="http://schemas.openxmlformats.org/officeDocument/2006/relationships/slide" Target="/ppt/slides/slide7.xml" Id="R9387d571caa9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3d5bbbd81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53c56356f49b8" /><Relationship Type="http://schemas.openxmlformats.org/officeDocument/2006/relationships/theme" Target="/ppt/slideMasters/theme/theme1.xml" Id="Ref084238322d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53c56356f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43b46d8e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2557132a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cc996c76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cf80e1a8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a3680b1c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a6b6cfc8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227152f9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LUND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