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95fcd681a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a1ff3a4544c66"/>
  </p:sldMasterIdLst>
  <p:sldIdLst>
    <p:sldId xmlns:r="http://schemas.openxmlformats.org/officeDocument/2006/relationships" id="256" r:id="Rb51fe0646a454002"/>
    <p:sldId xmlns:r="http://schemas.openxmlformats.org/officeDocument/2006/relationships" id="257" r:id="Raba2e317a776409d"/>
    <p:sldId xmlns:r="http://schemas.openxmlformats.org/officeDocument/2006/relationships" id="258" r:id="Re91cd4011e5e4f90"/>
    <p:sldId xmlns:r="http://schemas.openxmlformats.org/officeDocument/2006/relationships" id="259" r:id="Rc0987735b6a44b58"/>
    <p:sldId xmlns:r="http://schemas.openxmlformats.org/officeDocument/2006/relationships" id="260" r:id="R216048a596714b19"/>
    <p:sldId xmlns:r="http://schemas.openxmlformats.org/officeDocument/2006/relationships" id="261" r:id="R24cff460ceae4882"/>
    <p:sldId xmlns:r="http://schemas.openxmlformats.org/officeDocument/2006/relationships" id="262" r:id="R9430cdecceb1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a1ff3a4544c66" /><Relationship Type="http://schemas.openxmlformats.org/officeDocument/2006/relationships/slide" Target="/ppt/slides/slide1.xml" Id="Rb51fe0646a454002" /><Relationship Type="http://schemas.openxmlformats.org/officeDocument/2006/relationships/slide" Target="/ppt/slides/slide2.xml" Id="Raba2e317a776409d" /><Relationship Type="http://schemas.openxmlformats.org/officeDocument/2006/relationships/slide" Target="/ppt/slides/slide3.xml" Id="Re91cd4011e5e4f90" /><Relationship Type="http://schemas.openxmlformats.org/officeDocument/2006/relationships/slide" Target="/ppt/slides/slide4.xml" Id="Rc0987735b6a44b58" /><Relationship Type="http://schemas.openxmlformats.org/officeDocument/2006/relationships/slide" Target="/ppt/slides/slide5.xml" Id="R216048a596714b19" /><Relationship Type="http://schemas.openxmlformats.org/officeDocument/2006/relationships/slide" Target="/ppt/slides/slide6.xml" Id="R24cff460ceae4882" /><Relationship Type="http://schemas.openxmlformats.org/officeDocument/2006/relationships/slide" Target="/ppt/slides/slide7.xml" Id="R9430cdecceb1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d7b2ba5004d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406d8438e4637" /><Relationship Type="http://schemas.openxmlformats.org/officeDocument/2006/relationships/theme" Target="/ppt/slideMasters/theme/theme1.xml" Id="R7e415da1d8a8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406d8438e46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077f8b8fb44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c7ba32365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6f6dc57d942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488c7dc284b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dc389c93140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7d04dfbc9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c63a4777e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OLSEN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EIENDOM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122 843 121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304 523 255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914 956 560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