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038a9cd56947b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422c57a8f8410b"/>
  </p:sldMasterIdLst>
  <p:sldIdLst>
    <p:sldId xmlns:r="http://schemas.openxmlformats.org/officeDocument/2006/relationships" id="256" r:id="Rd9a67813b05f4e2e"/>
    <p:sldId xmlns:r="http://schemas.openxmlformats.org/officeDocument/2006/relationships" id="257" r:id="Re7da359b558e4822"/>
    <p:sldId xmlns:r="http://schemas.openxmlformats.org/officeDocument/2006/relationships" id="258" r:id="R39f6fa334c8d481a"/>
    <p:sldId xmlns:r="http://schemas.openxmlformats.org/officeDocument/2006/relationships" id="259" r:id="R8268ee19a0804b76"/>
    <p:sldId xmlns:r="http://schemas.openxmlformats.org/officeDocument/2006/relationships" id="260" r:id="R523070ff4c6c438f"/>
    <p:sldId xmlns:r="http://schemas.openxmlformats.org/officeDocument/2006/relationships" id="261" r:id="Re8bf0e9b8b2c42c9"/>
    <p:sldId xmlns:r="http://schemas.openxmlformats.org/officeDocument/2006/relationships" id="262" r:id="R374b5a08a26644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22c57a8f8410b" /><Relationship Type="http://schemas.openxmlformats.org/officeDocument/2006/relationships/slide" Target="/ppt/slides/slide1.xml" Id="Rd9a67813b05f4e2e" /><Relationship Type="http://schemas.openxmlformats.org/officeDocument/2006/relationships/slide" Target="/ppt/slides/slide2.xml" Id="Re7da359b558e4822" /><Relationship Type="http://schemas.openxmlformats.org/officeDocument/2006/relationships/slide" Target="/ppt/slides/slide3.xml" Id="R39f6fa334c8d481a" /><Relationship Type="http://schemas.openxmlformats.org/officeDocument/2006/relationships/slide" Target="/ppt/slides/slide4.xml" Id="R8268ee19a0804b76" /><Relationship Type="http://schemas.openxmlformats.org/officeDocument/2006/relationships/slide" Target="/ppt/slides/slide5.xml" Id="R523070ff4c6c438f" /><Relationship Type="http://schemas.openxmlformats.org/officeDocument/2006/relationships/slide" Target="/ppt/slides/slide6.xml" Id="Re8bf0e9b8b2c42c9" /><Relationship Type="http://schemas.openxmlformats.org/officeDocument/2006/relationships/slide" Target="/ppt/slides/slide7.xml" Id="R374b5a08a26644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372d5343d64ff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b9a696866e4b26" /><Relationship Type="http://schemas.openxmlformats.org/officeDocument/2006/relationships/theme" Target="/ppt/slideMasters/theme/theme1.xml" Id="R7dfad35ad4124c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b9a696866e4b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99eaced2b48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ba4b072be849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5ab9be44e4d4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66f5c860844c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613a3bf614d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1126a1d62347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3e2c09d8c430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HENKA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HENKA REVISJON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48 262 419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8 847 924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7 036 955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7 244 227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20 192 089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BUSTER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CESAR HOLDING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LARSING AS  –  23,7 %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CELESTE HOLDING AS  –  16,2 %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CANDIS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HANSEN HENRY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Leif Weldings vei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3208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administrasjon@henka.no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www.henka.no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914 954 010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HENKA REVISJON AS</a:t>
            </a:r>
          </a:p>
        </p:txBody>
      </p:sp>
    </p:spTree>
  </p:cSld>
  <p:clrMapOvr>
    <a:masterClrMapping xmlns:a="http://schemas.openxmlformats.org/drawingml/2006/main"/>
  </p:clrMapOvr>
</p:sld>
</file>