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4ff2e8bf6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6b3b6e5c542c7"/>
  </p:sldMasterIdLst>
  <p:sldIdLst>
    <p:sldId xmlns:r="http://schemas.openxmlformats.org/officeDocument/2006/relationships" id="256" r:id="Rf2e869071a38465a"/>
    <p:sldId xmlns:r="http://schemas.openxmlformats.org/officeDocument/2006/relationships" id="257" r:id="Ra535a5e2677f4a20"/>
    <p:sldId xmlns:r="http://schemas.openxmlformats.org/officeDocument/2006/relationships" id="258" r:id="R249824fefcb1410c"/>
    <p:sldId xmlns:r="http://schemas.openxmlformats.org/officeDocument/2006/relationships" id="259" r:id="R674e1229d6dc44ef"/>
    <p:sldId xmlns:r="http://schemas.openxmlformats.org/officeDocument/2006/relationships" id="260" r:id="Rb314e63c683d4e5e"/>
    <p:sldId xmlns:r="http://schemas.openxmlformats.org/officeDocument/2006/relationships" id="261" r:id="Rfd295bd7be91481c"/>
    <p:sldId xmlns:r="http://schemas.openxmlformats.org/officeDocument/2006/relationships" id="262" r:id="Rc07349940be3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6b3b6e5c542c7" /><Relationship Type="http://schemas.openxmlformats.org/officeDocument/2006/relationships/slide" Target="/ppt/slides/slide1.xml" Id="Rf2e869071a38465a" /><Relationship Type="http://schemas.openxmlformats.org/officeDocument/2006/relationships/slide" Target="/ppt/slides/slide2.xml" Id="Ra535a5e2677f4a20" /><Relationship Type="http://schemas.openxmlformats.org/officeDocument/2006/relationships/slide" Target="/ppt/slides/slide3.xml" Id="R249824fefcb1410c" /><Relationship Type="http://schemas.openxmlformats.org/officeDocument/2006/relationships/slide" Target="/ppt/slides/slide4.xml" Id="R674e1229d6dc44ef" /><Relationship Type="http://schemas.openxmlformats.org/officeDocument/2006/relationships/slide" Target="/ppt/slides/slide5.xml" Id="Rb314e63c683d4e5e" /><Relationship Type="http://schemas.openxmlformats.org/officeDocument/2006/relationships/slide" Target="/ppt/slides/slide6.xml" Id="Rfd295bd7be91481c" /><Relationship Type="http://schemas.openxmlformats.org/officeDocument/2006/relationships/slide" Target="/ppt/slides/slide7.xml" Id="Rc07349940be3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2f2bbe571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8a5258fa4683" /><Relationship Type="http://schemas.openxmlformats.org/officeDocument/2006/relationships/theme" Target="/ppt/slideMasters/theme/theme1.xml" Id="R35b36e0e8f39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18a5258fa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c981528d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d664714d9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27b404da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3980e400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568149206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0bc9ed02e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385779e3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