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2170e87228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d510f6ffb4621"/>
  </p:sldMasterIdLst>
  <p:sldIdLst>
    <p:sldId xmlns:r="http://schemas.openxmlformats.org/officeDocument/2006/relationships" id="256" r:id="R50332f0794a04cc5"/>
    <p:sldId xmlns:r="http://schemas.openxmlformats.org/officeDocument/2006/relationships" id="257" r:id="R2b00d7371a1b4ce5"/>
    <p:sldId xmlns:r="http://schemas.openxmlformats.org/officeDocument/2006/relationships" id="258" r:id="Ra3409be39df1435b"/>
    <p:sldId xmlns:r="http://schemas.openxmlformats.org/officeDocument/2006/relationships" id="259" r:id="Rd5c3294247ff471a"/>
    <p:sldId xmlns:r="http://schemas.openxmlformats.org/officeDocument/2006/relationships" id="260" r:id="Rd810d85a06384e2f"/>
    <p:sldId xmlns:r="http://schemas.openxmlformats.org/officeDocument/2006/relationships" id="261" r:id="Rb8201a44ebe44486"/>
    <p:sldId xmlns:r="http://schemas.openxmlformats.org/officeDocument/2006/relationships" id="262" r:id="Rd59dea9c7927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d510f6ffb4621" /><Relationship Type="http://schemas.openxmlformats.org/officeDocument/2006/relationships/slide" Target="/ppt/slides/slide1.xml" Id="R50332f0794a04cc5" /><Relationship Type="http://schemas.openxmlformats.org/officeDocument/2006/relationships/slide" Target="/ppt/slides/slide2.xml" Id="R2b00d7371a1b4ce5" /><Relationship Type="http://schemas.openxmlformats.org/officeDocument/2006/relationships/slide" Target="/ppt/slides/slide3.xml" Id="Ra3409be39df1435b" /><Relationship Type="http://schemas.openxmlformats.org/officeDocument/2006/relationships/slide" Target="/ppt/slides/slide4.xml" Id="Rd5c3294247ff471a" /><Relationship Type="http://schemas.openxmlformats.org/officeDocument/2006/relationships/slide" Target="/ppt/slides/slide5.xml" Id="Rd810d85a06384e2f" /><Relationship Type="http://schemas.openxmlformats.org/officeDocument/2006/relationships/slide" Target="/ppt/slides/slide6.xml" Id="Rb8201a44ebe44486" /><Relationship Type="http://schemas.openxmlformats.org/officeDocument/2006/relationships/slide" Target="/ppt/slides/slide7.xml" Id="Rd59dea9c7927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3f95858c3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8f1369a04574" /><Relationship Type="http://schemas.openxmlformats.org/officeDocument/2006/relationships/theme" Target="/ppt/slideMasters/theme/theme1.xml" Id="R2fb6fa11b00c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f8f1369a0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3b6e23dae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433aee28a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be40b567e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53af9a1645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bb1e2065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65c93e719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557ee5e5d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SOLBJØRGS ØKONOMI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SOLBJØRGS ØKONOMI &amp; REGNSKAP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1 206 757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SOLBJØRG GUSTAVSSON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okonomiregnskap@ymail.com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SOLBJØRGS ØKONOMI &amp; REGNSKAP AS</a:t>
            </a:r>
          </a:p>
        </p:txBody>
      </p:sp>
    </p:spTree>
  </p:cSld>
  <p:clrMapOvr>
    <a:masterClrMapping xmlns:a="http://schemas.openxmlformats.org/drawingml/2006/main"/>
  </p:clrMapOvr>
</p:sld>
</file>