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3b720c192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8c4b1888f84d6f"/>
  </p:sldMasterIdLst>
  <p:sldIdLst>
    <p:sldId xmlns:r="http://schemas.openxmlformats.org/officeDocument/2006/relationships" id="256" r:id="R29e61957544f4cff"/>
    <p:sldId xmlns:r="http://schemas.openxmlformats.org/officeDocument/2006/relationships" id="257" r:id="R1caf1b7d1e6c4f22"/>
    <p:sldId xmlns:r="http://schemas.openxmlformats.org/officeDocument/2006/relationships" id="258" r:id="Rb1dc47fc0eb94d64"/>
    <p:sldId xmlns:r="http://schemas.openxmlformats.org/officeDocument/2006/relationships" id="259" r:id="Red3bc3ecc1614f6c"/>
    <p:sldId xmlns:r="http://schemas.openxmlformats.org/officeDocument/2006/relationships" id="260" r:id="Rb5b1772665e14dac"/>
    <p:sldId xmlns:r="http://schemas.openxmlformats.org/officeDocument/2006/relationships" id="261" r:id="R0393effd00b04a08"/>
    <p:sldId xmlns:r="http://schemas.openxmlformats.org/officeDocument/2006/relationships" id="262" r:id="Rc9b5c77093ca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c4b1888f84d6f" /><Relationship Type="http://schemas.openxmlformats.org/officeDocument/2006/relationships/slide" Target="/ppt/slides/slide1.xml" Id="R29e61957544f4cff" /><Relationship Type="http://schemas.openxmlformats.org/officeDocument/2006/relationships/slide" Target="/ppt/slides/slide2.xml" Id="R1caf1b7d1e6c4f22" /><Relationship Type="http://schemas.openxmlformats.org/officeDocument/2006/relationships/slide" Target="/ppt/slides/slide3.xml" Id="Rb1dc47fc0eb94d64" /><Relationship Type="http://schemas.openxmlformats.org/officeDocument/2006/relationships/slide" Target="/ppt/slides/slide4.xml" Id="Red3bc3ecc1614f6c" /><Relationship Type="http://schemas.openxmlformats.org/officeDocument/2006/relationships/slide" Target="/ppt/slides/slide5.xml" Id="Rb5b1772665e14dac" /><Relationship Type="http://schemas.openxmlformats.org/officeDocument/2006/relationships/slide" Target="/ppt/slides/slide6.xml" Id="R0393effd00b04a08" /><Relationship Type="http://schemas.openxmlformats.org/officeDocument/2006/relationships/slide" Target="/ppt/slides/slide7.xml" Id="Rc9b5c77093ca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5235ddc0e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69012d50340f4" /><Relationship Type="http://schemas.openxmlformats.org/officeDocument/2006/relationships/theme" Target="/ppt/slideMasters/theme/theme1.xml" Id="Rdf63b447529d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69012d503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d08c1ebd4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c7b8ac6b6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d365117f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2a8f135824e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55c0da6e9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70f9ee970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934e926d5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7 679 301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32 703 241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32 703 241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NIELS GEORG BEER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Niels Georg Beer Holm, Villaveien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914 937 078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