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778d31a0b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303551d254972"/>
  </p:sldMasterIdLst>
  <p:sldIdLst>
    <p:sldId xmlns:r="http://schemas.openxmlformats.org/officeDocument/2006/relationships" id="256" r:id="Rd7ae2dc1e38146d3"/>
    <p:sldId xmlns:r="http://schemas.openxmlformats.org/officeDocument/2006/relationships" id="257" r:id="R24c371b581b74df8"/>
    <p:sldId xmlns:r="http://schemas.openxmlformats.org/officeDocument/2006/relationships" id="258" r:id="R4d28f69e84bf4635"/>
    <p:sldId xmlns:r="http://schemas.openxmlformats.org/officeDocument/2006/relationships" id="259" r:id="Ra97a66ac950b415c"/>
    <p:sldId xmlns:r="http://schemas.openxmlformats.org/officeDocument/2006/relationships" id="260" r:id="R836ade9b7f194536"/>
    <p:sldId xmlns:r="http://schemas.openxmlformats.org/officeDocument/2006/relationships" id="261" r:id="Re69d892fce68400f"/>
    <p:sldId xmlns:r="http://schemas.openxmlformats.org/officeDocument/2006/relationships" id="262" r:id="R424b7c9957ca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303551d254972" /><Relationship Type="http://schemas.openxmlformats.org/officeDocument/2006/relationships/slide" Target="/ppt/slides/slide1.xml" Id="Rd7ae2dc1e38146d3" /><Relationship Type="http://schemas.openxmlformats.org/officeDocument/2006/relationships/slide" Target="/ppt/slides/slide2.xml" Id="R24c371b581b74df8" /><Relationship Type="http://schemas.openxmlformats.org/officeDocument/2006/relationships/slide" Target="/ppt/slides/slide3.xml" Id="R4d28f69e84bf4635" /><Relationship Type="http://schemas.openxmlformats.org/officeDocument/2006/relationships/slide" Target="/ppt/slides/slide4.xml" Id="Ra97a66ac950b415c" /><Relationship Type="http://schemas.openxmlformats.org/officeDocument/2006/relationships/slide" Target="/ppt/slides/slide5.xml" Id="R836ade9b7f194536" /><Relationship Type="http://schemas.openxmlformats.org/officeDocument/2006/relationships/slide" Target="/ppt/slides/slide6.xml" Id="Re69d892fce68400f" /><Relationship Type="http://schemas.openxmlformats.org/officeDocument/2006/relationships/slide" Target="/ppt/slides/slide7.xml" Id="R424b7c9957ca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398f99e65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85cb6d1c34db8" /><Relationship Type="http://schemas.openxmlformats.org/officeDocument/2006/relationships/theme" Target="/ppt/slideMasters/theme/theme1.xml" Id="Rba784192eaac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85cb6d1c3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3b3fdb3f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3a09bf07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c668be82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d07696f1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f92d8c09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457b9649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289186ed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79 353 339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87 317 712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Husabøveien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GULLP INVEST AS</a:t>
            </a:r>
          </a:p>
        </p:txBody>
      </p:sp>
    </p:spTree>
  </p:cSld>
  <p:clrMapOvr>
    <a:masterClrMapping xmlns:a="http://schemas.openxmlformats.org/drawingml/2006/main"/>
  </p:clrMapOvr>
</p:sld>
</file>