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da1a41793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f2e9a32d6a424b"/>
  </p:sldMasterIdLst>
  <p:sldIdLst>
    <p:sldId xmlns:r="http://schemas.openxmlformats.org/officeDocument/2006/relationships" id="256" r:id="R1d8f1c0ad2014339"/>
    <p:sldId xmlns:r="http://schemas.openxmlformats.org/officeDocument/2006/relationships" id="257" r:id="R21f61d7e4c7f421e"/>
    <p:sldId xmlns:r="http://schemas.openxmlformats.org/officeDocument/2006/relationships" id="258" r:id="R36a400d93c8e49a8"/>
    <p:sldId xmlns:r="http://schemas.openxmlformats.org/officeDocument/2006/relationships" id="259" r:id="Rc6737a7c6f464c9c"/>
    <p:sldId xmlns:r="http://schemas.openxmlformats.org/officeDocument/2006/relationships" id="260" r:id="R7d1262ccf93c45d0"/>
    <p:sldId xmlns:r="http://schemas.openxmlformats.org/officeDocument/2006/relationships" id="261" r:id="R8e6db5204efd44e9"/>
    <p:sldId xmlns:r="http://schemas.openxmlformats.org/officeDocument/2006/relationships" id="262" r:id="R749d565aa637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2e9a32d6a424b" /><Relationship Type="http://schemas.openxmlformats.org/officeDocument/2006/relationships/slide" Target="/ppt/slides/slide1.xml" Id="R1d8f1c0ad2014339" /><Relationship Type="http://schemas.openxmlformats.org/officeDocument/2006/relationships/slide" Target="/ppt/slides/slide2.xml" Id="R21f61d7e4c7f421e" /><Relationship Type="http://schemas.openxmlformats.org/officeDocument/2006/relationships/slide" Target="/ppt/slides/slide3.xml" Id="R36a400d93c8e49a8" /><Relationship Type="http://schemas.openxmlformats.org/officeDocument/2006/relationships/slide" Target="/ppt/slides/slide4.xml" Id="Rc6737a7c6f464c9c" /><Relationship Type="http://schemas.openxmlformats.org/officeDocument/2006/relationships/slide" Target="/ppt/slides/slide5.xml" Id="R7d1262ccf93c45d0" /><Relationship Type="http://schemas.openxmlformats.org/officeDocument/2006/relationships/slide" Target="/ppt/slides/slide6.xml" Id="R8e6db5204efd44e9" /><Relationship Type="http://schemas.openxmlformats.org/officeDocument/2006/relationships/slide" Target="/ppt/slides/slide7.xml" Id="R749d565aa637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90aa5ca58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f6063a43048f6" /><Relationship Type="http://schemas.openxmlformats.org/officeDocument/2006/relationships/theme" Target="/ppt/slideMasters/theme/theme1.xml" Id="R6ea0dcb42c94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2f6063a43048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1d23db76c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401c533c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a7e3e244f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3d052e39f41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4069132a3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880d5d366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a9f062a3d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2 178 569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2 490 098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MYDLAND BJØRN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