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f6c4b9573a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187c09b35c4842"/>
  </p:sldMasterIdLst>
  <p:sldIdLst>
    <p:sldId xmlns:r="http://schemas.openxmlformats.org/officeDocument/2006/relationships" id="256" r:id="R3f1354f6bc234a67"/>
    <p:sldId xmlns:r="http://schemas.openxmlformats.org/officeDocument/2006/relationships" id="257" r:id="R23af9692e2cb4f53"/>
    <p:sldId xmlns:r="http://schemas.openxmlformats.org/officeDocument/2006/relationships" id="258" r:id="Rbbfed23d599c4dde"/>
    <p:sldId xmlns:r="http://schemas.openxmlformats.org/officeDocument/2006/relationships" id="259" r:id="R4cf23485b121491c"/>
    <p:sldId xmlns:r="http://schemas.openxmlformats.org/officeDocument/2006/relationships" id="260" r:id="R4739dbf5416c4e9d"/>
    <p:sldId xmlns:r="http://schemas.openxmlformats.org/officeDocument/2006/relationships" id="261" r:id="R8e3f2cb3d7df4e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87c09b35c4842" /><Relationship Type="http://schemas.openxmlformats.org/officeDocument/2006/relationships/slide" Target="/ppt/slides/slide1.xml" Id="R3f1354f6bc234a67" /><Relationship Type="http://schemas.openxmlformats.org/officeDocument/2006/relationships/slide" Target="/ppt/slides/slide2.xml" Id="R23af9692e2cb4f53" /><Relationship Type="http://schemas.openxmlformats.org/officeDocument/2006/relationships/slide" Target="/ppt/slides/slide3.xml" Id="Rbbfed23d599c4dde" /><Relationship Type="http://schemas.openxmlformats.org/officeDocument/2006/relationships/slide" Target="/ppt/slides/slide4.xml" Id="R4cf23485b121491c" /><Relationship Type="http://schemas.openxmlformats.org/officeDocument/2006/relationships/slide" Target="/ppt/slides/slide5.xml" Id="R4739dbf5416c4e9d" /><Relationship Type="http://schemas.openxmlformats.org/officeDocument/2006/relationships/slide" Target="/ppt/slides/slide6.xml" Id="R8e3f2cb3d7df4e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e34f125414b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709c484a14a0c" /><Relationship Type="http://schemas.openxmlformats.org/officeDocument/2006/relationships/theme" Target="/ppt/slideMasters/theme/theme1.xml" Id="R0fb4e50cdc204a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9709c484a14a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7263ac8da41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edb9c3faf44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e1ba192044e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133ea24e545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d6c77a7c14f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d7bd225974d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914 919 312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