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3478e4ffa6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2672381154adc"/>
  </p:sldMasterIdLst>
  <p:sldIdLst>
    <p:sldId xmlns:r="http://schemas.openxmlformats.org/officeDocument/2006/relationships" id="256" r:id="Rd2c24159a1824901"/>
    <p:sldId xmlns:r="http://schemas.openxmlformats.org/officeDocument/2006/relationships" id="257" r:id="R47d274cb2c4a41b2"/>
    <p:sldId xmlns:r="http://schemas.openxmlformats.org/officeDocument/2006/relationships" id="258" r:id="R5a5213ce37a7475f"/>
    <p:sldId xmlns:r="http://schemas.openxmlformats.org/officeDocument/2006/relationships" id="259" r:id="Rd7cdd4caf8a4485d"/>
    <p:sldId xmlns:r="http://schemas.openxmlformats.org/officeDocument/2006/relationships" id="260" r:id="R78352350df1a4193"/>
    <p:sldId xmlns:r="http://schemas.openxmlformats.org/officeDocument/2006/relationships" id="261" r:id="R48f86952f5ce4f3d"/>
    <p:sldId xmlns:r="http://schemas.openxmlformats.org/officeDocument/2006/relationships" id="262" r:id="R5c6e99b6f2aa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2672381154adc" /><Relationship Type="http://schemas.openxmlformats.org/officeDocument/2006/relationships/slide" Target="/ppt/slides/slide1.xml" Id="Rd2c24159a1824901" /><Relationship Type="http://schemas.openxmlformats.org/officeDocument/2006/relationships/slide" Target="/ppt/slides/slide2.xml" Id="R47d274cb2c4a41b2" /><Relationship Type="http://schemas.openxmlformats.org/officeDocument/2006/relationships/slide" Target="/ppt/slides/slide3.xml" Id="R5a5213ce37a7475f" /><Relationship Type="http://schemas.openxmlformats.org/officeDocument/2006/relationships/slide" Target="/ppt/slides/slide4.xml" Id="Rd7cdd4caf8a4485d" /><Relationship Type="http://schemas.openxmlformats.org/officeDocument/2006/relationships/slide" Target="/ppt/slides/slide5.xml" Id="R78352350df1a4193" /><Relationship Type="http://schemas.openxmlformats.org/officeDocument/2006/relationships/slide" Target="/ppt/slides/slide6.xml" Id="R48f86952f5ce4f3d" /><Relationship Type="http://schemas.openxmlformats.org/officeDocument/2006/relationships/slide" Target="/ppt/slides/slide7.xml" Id="R5c6e99b6f2aa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7b80b6022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cc949c3484416" /><Relationship Type="http://schemas.openxmlformats.org/officeDocument/2006/relationships/theme" Target="/ppt/slideMasters/theme/theme1.xml" Id="R190272d4e657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cc949c348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4b8b827f6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5408c53d4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c12cf7289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22403fdfd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63c4eee2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d8eee43314e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5cf7e10d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2 045 913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Marthe Bjørnstad, Framnesveien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