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a02fadb4ca4a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db20330f4c4d4f"/>
  </p:sldMasterIdLst>
  <p:sldIdLst>
    <p:sldId xmlns:r="http://schemas.openxmlformats.org/officeDocument/2006/relationships" id="256" r:id="Rc98f6df9512e4ec8"/>
    <p:sldId xmlns:r="http://schemas.openxmlformats.org/officeDocument/2006/relationships" id="257" r:id="Rfccfa01f3aa64f50"/>
    <p:sldId xmlns:r="http://schemas.openxmlformats.org/officeDocument/2006/relationships" id="258" r:id="R10f114a6802343aa"/>
    <p:sldId xmlns:r="http://schemas.openxmlformats.org/officeDocument/2006/relationships" id="259" r:id="Rfdf69eeca9f74b27"/>
    <p:sldId xmlns:r="http://schemas.openxmlformats.org/officeDocument/2006/relationships" id="260" r:id="Rd38783fe4d684dac"/>
    <p:sldId xmlns:r="http://schemas.openxmlformats.org/officeDocument/2006/relationships" id="261" r:id="R0730cced06a640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db20330f4c4d4f" /><Relationship Type="http://schemas.openxmlformats.org/officeDocument/2006/relationships/slide" Target="/ppt/slides/slide1.xml" Id="Rc98f6df9512e4ec8" /><Relationship Type="http://schemas.openxmlformats.org/officeDocument/2006/relationships/slide" Target="/ppt/slides/slide2.xml" Id="Rfccfa01f3aa64f50" /><Relationship Type="http://schemas.openxmlformats.org/officeDocument/2006/relationships/slide" Target="/ppt/slides/slide3.xml" Id="R10f114a6802343aa" /><Relationship Type="http://schemas.openxmlformats.org/officeDocument/2006/relationships/slide" Target="/ppt/slides/slide4.xml" Id="Rfdf69eeca9f74b27" /><Relationship Type="http://schemas.openxmlformats.org/officeDocument/2006/relationships/slide" Target="/ppt/slides/slide5.xml" Id="Rd38783fe4d684dac" /><Relationship Type="http://schemas.openxmlformats.org/officeDocument/2006/relationships/slide" Target="/ppt/slides/slide6.xml" Id="R0730cced06a640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dcdeccb254a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10be0679d4bd1" /><Relationship Type="http://schemas.openxmlformats.org/officeDocument/2006/relationships/theme" Target="/ppt/slideMasters/theme/theme1.xml" Id="R79d46b6eda494b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010be0679d4b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70c7d41b7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fdd304f4644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90b1622a24f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d0f44ab7b49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949274c6d4e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c491bdc4e4d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Bjørnstad, Framnesveien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914 905 842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