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84479fb07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b87ec0a1d4326"/>
  </p:sldMasterIdLst>
  <p:sldIdLst>
    <p:sldId xmlns:r="http://schemas.openxmlformats.org/officeDocument/2006/relationships" id="256" r:id="R71f98378a79e4e2a"/>
    <p:sldId xmlns:r="http://schemas.openxmlformats.org/officeDocument/2006/relationships" id="257" r:id="R0955f6db320b49de"/>
    <p:sldId xmlns:r="http://schemas.openxmlformats.org/officeDocument/2006/relationships" id="258" r:id="R29bd23c037c3424a"/>
    <p:sldId xmlns:r="http://schemas.openxmlformats.org/officeDocument/2006/relationships" id="259" r:id="Rb4de1c05c30b49bf"/>
    <p:sldId xmlns:r="http://schemas.openxmlformats.org/officeDocument/2006/relationships" id="260" r:id="R96c5958022184955"/>
    <p:sldId xmlns:r="http://schemas.openxmlformats.org/officeDocument/2006/relationships" id="261" r:id="R7a8ab4add00a4c68"/>
    <p:sldId xmlns:r="http://schemas.openxmlformats.org/officeDocument/2006/relationships" id="262" r:id="R9fb1076d0bb1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b87ec0a1d4326" /><Relationship Type="http://schemas.openxmlformats.org/officeDocument/2006/relationships/slide" Target="/ppt/slides/slide1.xml" Id="R71f98378a79e4e2a" /><Relationship Type="http://schemas.openxmlformats.org/officeDocument/2006/relationships/slide" Target="/ppt/slides/slide2.xml" Id="R0955f6db320b49de" /><Relationship Type="http://schemas.openxmlformats.org/officeDocument/2006/relationships/slide" Target="/ppt/slides/slide3.xml" Id="R29bd23c037c3424a" /><Relationship Type="http://schemas.openxmlformats.org/officeDocument/2006/relationships/slide" Target="/ppt/slides/slide4.xml" Id="Rb4de1c05c30b49bf" /><Relationship Type="http://schemas.openxmlformats.org/officeDocument/2006/relationships/slide" Target="/ppt/slides/slide5.xml" Id="R96c5958022184955" /><Relationship Type="http://schemas.openxmlformats.org/officeDocument/2006/relationships/slide" Target="/ppt/slides/slide6.xml" Id="R7a8ab4add00a4c68" /><Relationship Type="http://schemas.openxmlformats.org/officeDocument/2006/relationships/slide" Target="/ppt/slides/slide7.xml" Id="R9fb1076d0bb1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6d080c520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c2c77e05a4b89" /><Relationship Type="http://schemas.openxmlformats.org/officeDocument/2006/relationships/theme" Target="/ppt/slideMasters/theme/theme1.xml" Id="R27dfe11eb3e9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c2c77e05a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c902f318e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ee812199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8db056084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391895c94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e2d28ad6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b3892ce63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e844133b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KOMPETANSEDELING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Haukås, 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75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oh@kompetansedeling.com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