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dcc0cce17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e14bd1ef44f60"/>
  </p:sldMasterIdLst>
  <p:sldIdLst>
    <p:sldId xmlns:r="http://schemas.openxmlformats.org/officeDocument/2006/relationships" id="256" r:id="R6115e56931d74501"/>
    <p:sldId xmlns:r="http://schemas.openxmlformats.org/officeDocument/2006/relationships" id="257" r:id="R53dadc10986e4673"/>
    <p:sldId xmlns:r="http://schemas.openxmlformats.org/officeDocument/2006/relationships" id="258" r:id="Rca360c48d5dd4ac3"/>
    <p:sldId xmlns:r="http://schemas.openxmlformats.org/officeDocument/2006/relationships" id="259" r:id="Rd3e5bd1e59124f4f"/>
    <p:sldId xmlns:r="http://schemas.openxmlformats.org/officeDocument/2006/relationships" id="260" r:id="Ra7d6a2f0f60a405a"/>
    <p:sldId xmlns:r="http://schemas.openxmlformats.org/officeDocument/2006/relationships" id="261" r:id="Rc48f7cf0b7fe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e14bd1ef44f60" /><Relationship Type="http://schemas.openxmlformats.org/officeDocument/2006/relationships/slide" Target="/ppt/slides/slide1.xml" Id="R6115e56931d74501" /><Relationship Type="http://schemas.openxmlformats.org/officeDocument/2006/relationships/slide" Target="/ppt/slides/slide2.xml" Id="R53dadc10986e4673" /><Relationship Type="http://schemas.openxmlformats.org/officeDocument/2006/relationships/slide" Target="/ppt/slides/slide3.xml" Id="Rca360c48d5dd4ac3" /><Relationship Type="http://schemas.openxmlformats.org/officeDocument/2006/relationships/slide" Target="/ppt/slides/slide4.xml" Id="Rd3e5bd1e59124f4f" /><Relationship Type="http://schemas.openxmlformats.org/officeDocument/2006/relationships/slide" Target="/ppt/slides/slide5.xml" Id="Ra7d6a2f0f60a405a" /><Relationship Type="http://schemas.openxmlformats.org/officeDocument/2006/relationships/slide" Target="/ppt/slides/slide6.xml" Id="Rc48f7cf0b7fe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01713ab5a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fc9b52d84edc" /><Relationship Type="http://schemas.openxmlformats.org/officeDocument/2006/relationships/theme" Target="/ppt/slideMasters/theme/theme1.xml" Id="R0dc117f52ac6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dfc9b52d8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0efd6b57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df5b614b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1b9dbf641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5022acd6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bfc16cdd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230f304a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