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486ba84db34f0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816d6457a124955"/>
  </p:sldMasterIdLst>
  <p:sldIdLst>
    <p:sldId xmlns:r="http://schemas.openxmlformats.org/officeDocument/2006/relationships" id="256" r:id="R348c8b1d7d1c4f60"/>
    <p:sldId xmlns:r="http://schemas.openxmlformats.org/officeDocument/2006/relationships" id="257" r:id="Rbadfa9adc5ac4220"/>
    <p:sldId xmlns:r="http://schemas.openxmlformats.org/officeDocument/2006/relationships" id="258" r:id="Rf1221f83c27a4083"/>
    <p:sldId xmlns:r="http://schemas.openxmlformats.org/officeDocument/2006/relationships" id="259" r:id="R96ffcff3b40d4662"/>
    <p:sldId xmlns:r="http://schemas.openxmlformats.org/officeDocument/2006/relationships" id="260" r:id="R01f31b9eb39e4d06"/>
    <p:sldId xmlns:r="http://schemas.openxmlformats.org/officeDocument/2006/relationships" id="261" r:id="R935705858d3a4ab4"/>
    <p:sldId xmlns:r="http://schemas.openxmlformats.org/officeDocument/2006/relationships" id="262" r:id="Rfc62916ce7f744d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16d6457a124955" /><Relationship Type="http://schemas.openxmlformats.org/officeDocument/2006/relationships/slide" Target="/ppt/slides/slide1.xml" Id="R348c8b1d7d1c4f60" /><Relationship Type="http://schemas.openxmlformats.org/officeDocument/2006/relationships/slide" Target="/ppt/slides/slide2.xml" Id="Rbadfa9adc5ac4220" /><Relationship Type="http://schemas.openxmlformats.org/officeDocument/2006/relationships/slide" Target="/ppt/slides/slide3.xml" Id="Rf1221f83c27a4083" /><Relationship Type="http://schemas.openxmlformats.org/officeDocument/2006/relationships/slide" Target="/ppt/slides/slide4.xml" Id="R96ffcff3b40d4662" /><Relationship Type="http://schemas.openxmlformats.org/officeDocument/2006/relationships/slide" Target="/ppt/slides/slide5.xml" Id="R01f31b9eb39e4d06" /><Relationship Type="http://schemas.openxmlformats.org/officeDocument/2006/relationships/slide" Target="/ppt/slides/slide6.xml" Id="R935705858d3a4ab4" /><Relationship Type="http://schemas.openxmlformats.org/officeDocument/2006/relationships/slide" Target="/ppt/slides/slide7.xml" Id="Rfc62916ce7f744d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c527bb7ca3433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13bd0905cd425d" /><Relationship Type="http://schemas.openxmlformats.org/officeDocument/2006/relationships/theme" Target="/ppt/slideMasters/theme/theme1.xml" Id="R488c0794dbf740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e13bd0905cd42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6a3408147d406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3f47e3d80a4f2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e3a25cb8fc46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ba361cec8d499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b5f5febef34e3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673f97507d42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f8f3a9b3904b5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NAKKEN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NAKKEN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NAKKEN INVEST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NAKKEN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NAKKEN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NAKKEN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−22 851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1 149 524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8 714 125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8 747 738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NAKKEN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 BIRGER NAKKEN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NAKKEN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Naustvegen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6006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914 853 664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NAKKEN INVEST AS</a:t>
            </a:r>
          </a:p>
        </p:txBody>
      </p:sp>
    </p:spTree>
  </p:cSld>
  <p:clrMapOvr>
    <a:masterClrMapping xmlns:a="http://schemas.openxmlformats.org/drawingml/2006/main"/>
  </p:clrMapOvr>
</p:sld>
</file>