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40851dc24d4b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e52642cd72428e"/>
  </p:sldMasterIdLst>
  <p:sldIdLst>
    <p:sldId xmlns:r="http://schemas.openxmlformats.org/officeDocument/2006/relationships" id="256" r:id="Rb1c9d03d093b48c8"/>
    <p:sldId xmlns:r="http://schemas.openxmlformats.org/officeDocument/2006/relationships" id="257" r:id="R5e273dfe4c8942bd"/>
    <p:sldId xmlns:r="http://schemas.openxmlformats.org/officeDocument/2006/relationships" id="258" r:id="R882ef9d3b50c4507"/>
    <p:sldId xmlns:r="http://schemas.openxmlformats.org/officeDocument/2006/relationships" id="259" r:id="Rba940a91a5f64e15"/>
    <p:sldId xmlns:r="http://schemas.openxmlformats.org/officeDocument/2006/relationships" id="260" r:id="Ra26090be501a4ac4"/>
    <p:sldId xmlns:r="http://schemas.openxmlformats.org/officeDocument/2006/relationships" id="261" r:id="R854eacc0282d4083"/>
    <p:sldId xmlns:r="http://schemas.openxmlformats.org/officeDocument/2006/relationships" id="262" r:id="Reb52cb4da46d41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e52642cd72428e" /><Relationship Type="http://schemas.openxmlformats.org/officeDocument/2006/relationships/slide" Target="/ppt/slides/slide1.xml" Id="Rb1c9d03d093b48c8" /><Relationship Type="http://schemas.openxmlformats.org/officeDocument/2006/relationships/slide" Target="/ppt/slides/slide2.xml" Id="R5e273dfe4c8942bd" /><Relationship Type="http://schemas.openxmlformats.org/officeDocument/2006/relationships/slide" Target="/ppt/slides/slide3.xml" Id="R882ef9d3b50c4507" /><Relationship Type="http://schemas.openxmlformats.org/officeDocument/2006/relationships/slide" Target="/ppt/slides/slide4.xml" Id="Rba940a91a5f64e15" /><Relationship Type="http://schemas.openxmlformats.org/officeDocument/2006/relationships/slide" Target="/ppt/slides/slide5.xml" Id="Ra26090be501a4ac4" /><Relationship Type="http://schemas.openxmlformats.org/officeDocument/2006/relationships/slide" Target="/ppt/slides/slide6.xml" Id="R854eacc0282d4083" /><Relationship Type="http://schemas.openxmlformats.org/officeDocument/2006/relationships/slide" Target="/ppt/slides/slide7.xml" Id="Reb52cb4da46d41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b69f4ab97b4e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53f5ef03e4764" /><Relationship Type="http://schemas.openxmlformats.org/officeDocument/2006/relationships/theme" Target="/ppt/slideMasters/theme/theme1.xml" Id="R048c87f4f9b940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853f5ef03e47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f787ebe9a4a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78bef3deb44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1dd246a5c4b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c01e0865444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fa757eeb24f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e01ca93d44f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850b7670242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CATILINA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CATILINA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CATILINA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CATILINA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CATILINA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CATILINA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−7 542 272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526 515 393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2 124 780 020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2 188 108 577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CATILINA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 INVEST 1 AS  –  50,2 %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RM FINANS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RM FINANS AS  –  13,7 %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AMBOLT INVEST AS  –  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REVENE AS  –  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VIOLINA AS  –  2,4 %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CATILINA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Roy Myklebust, Finnhaugveien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01 60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roy.myklebust@lamholmen.no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914 834 880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CATILINA INVEST AS</a:t>
            </a:r>
          </a:p>
        </p:txBody>
      </p:sp>
    </p:spTree>
  </p:cSld>
  <p:clrMapOvr>
    <a:masterClrMapping xmlns:a="http://schemas.openxmlformats.org/drawingml/2006/main"/>
  </p:clrMapOvr>
</p:sld>
</file>