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a505379d8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37b4af1ac4ff4"/>
  </p:sldMasterIdLst>
  <p:sldIdLst>
    <p:sldId xmlns:r="http://schemas.openxmlformats.org/officeDocument/2006/relationships" id="256" r:id="R2d23d3c292574621"/>
    <p:sldId xmlns:r="http://schemas.openxmlformats.org/officeDocument/2006/relationships" id="257" r:id="Rcd7fc05473264faa"/>
    <p:sldId xmlns:r="http://schemas.openxmlformats.org/officeDocument/2006/relationships" id="258" r:id="R806f421ad7dd4262"/>
    <p:sldId xmlns:r="http://schemas.openxmlformats.org/officeDocument/2006/relationships" id="259" r:id="R60bd8142169c41bb"/>
    <p:sldId xmlns:r="http://schemas.openxmlformats.org/officeDocument/2006/relationships" id="260" r:id="R9e720c51a6be45d4"/>
    <p:sldId xmlns:r="http://schemas.openxmlformats.org/officeDocument/2006/relationships" id="261" r:id="R2ffd03d08c0c427e"/>
    <p:sldId xmlns:r="http://schemas.openxmlformats.org/officeDocument/2006/relationships" id="262" r:id="Rd25de1b6b71e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37b4af1ac4ff4" /><Relationship Type="http://schemas.openxmlformats.org/officeDocument/2006/relationships/slide" Target="/ppt/slides/slide1.xml" Id="R2d23d3c292574621" /><Relationship Type="http://schemas.openxmlformats.org/officeDocument/2006/relationships/slide" Target="/ppt/slides/slide2.xml" Id="Rcd7fc05473264faa" /><Relationship Type="http://schemas.openxmlformats.org/officeDocument/2006/relationships/slide" Target="/ppt/slides/slide3.xml" Id="R806f421ad7dd4262" /><Relationship Type="http://schemas.openxmlformats.org/officeDocument/2006/relationships/slide" Target="/ppt/slides/slide4.xml" Id="R60bd8142169c41bb" /><Relationship Type="http://schemas.openxmlformats.org/officeDocument/2006/relationships/slide" Target="/ppt/slides/slide5.xml" Id="R9e720c51a6be45d4" /><Relationship Type="http://schemas.openxmlformats.org/officeDocument/2006/relationships/slide" Target="/ppt/slides/slide6.xml" Id="R2ffd03d08c0c427e" /><Relationship Type="http://schemas.openxmlformats.org/officeDocument/2006/relationships/slide" Target="/ppt/slides/slide7.xml" Id="Rd25de1b6b71e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d6d893f6f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077ec0e044b6b" /><Relationship Type="http://schemas.openxmlformats.org/officeDocument/2006/relationships/theme" Target="/ppt/slideMasters/theme/theme1.xml" Id="R59f14813ab99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0077ec0e04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ee7d96c09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bbe54947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6e809830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0d7d02a9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acc49038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4ba1841e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ad17a2ac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PAUL-GUNNAR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